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70" r:id="rId8"/>
    <p:sldId id="271" r:id="rId9"/>
    <p:sldId id="272" r:id="rId10"/>
    <p:sldId id="275" r:id="rId11"/>
    <p:sldId id="276" r:id="rId12"/>
    <p:sldId id="277" r:id="rId13"/>
    <p:sldId id="262" r:id="rId14"/>
    <p:sldId id="265" r:id="rId15"/>
    <p:sldId id="264" r:id="rId16"/>
    <p:sldId id="267" r:id="rId17"/>
    <p:sldId id="269" r:id="rId18"/>
    <p:sldId id="268" r:id="rId19"/>
    <p:sldId id="273" r:id="rId20"/>
    <p:sldId id="274" r:id="rId21"/>
  </p:sldIdLst>
  <p:sldSz cx="12192000" cy="6858000"/>
  <p:notesSz cx="7315200" cy="96012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548FAE-394A-4D35-A69A-822604382B3E}" v="402" dt="2023-11-29T06:56:50.9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96" y="49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na Rubin" userId="bd217d2d-060a-428d-b701-c80bc9b25ded" providerId="ADAL" clId="{2F548FAE-394A-4D35-A69A-822604382B3E}"/>
    <pc:docChg chg="undo custSel addSld delSld modSld sldOrd">
      <pc:chgData name="Carina Rubin" userId="bd217d2d-060a-428d-b701-c80bc9b25ded" providerId="ADAL" clId="{2F548FAE-394A-4D35-A69A-822604382B3E}" dt="2023-11-28T13:12:18.855" v="5596"/>
      <pc:docMkLst>
        <pc:docMk/>
      </pc:docMkLst>
      <pc:sldChg chg="modSp mod modTransition">
        <pc:chgData name="Carina Rubin" userId="bd217d2d-060a-428d-b701-c80bc9b25ded" providerId="ADAL" clId="{2F548FAE-394A-4D35-A69A-822604382B3E}" dt="2023-11-28T12:10:26.989" v="5368"/>
        <pc:sldMkLst>
          <pc:docMk/>
          <pc:sldMk cId="3364391534" sldId="257"/>
        </pc:sldMkLst>
        <pc:spChg chg="mod">
          <ac:chgData name="Carina Rubin" userId="bd217d2d-060a-428d-b701-c80bc9b25ded" providerId="ADAL" clId="{2F548FAE-394A-4D35-A69A-822604382B3E}" dt="2023-11-28T12:10:12.334" v="5367" actId="1076"/>
          <ac:spMkLst>
            <pc:docMk/>
            <pc:sldMk cId="3364391534" sldId="257"/>
            <ac:spMk id="3" creationId="{E9F9CB8D-D04F-92F0-CE3F-FFD96A8CB8D3}"/>
          </ac:spMkLst>
        </pc:spChg>
      </pc:sldChg>
      <pc:sldChg chg="modTransition modAnim">
        <pc:chgData name="Carina Rubin" userId="bd217d2d-060a-428d-b701-c80bc9b25ded" providerId="ADAL" clId="{2F548FAE-394A-4D35-A69A-822604382B3E}" dt="2023-11-28T12:35:00.383" v="5474"/>
        <pc:sldMkLst>
          <pc:docMk/>
          <pc:sldMk cId="214084253" sldId="258"/>
        </pc:sldMkLst>
      </pc:sldChg>
      <pc:sldChg chg="modSp mod modTransition modAnim">
        <pc:chgData name="Carina Rubin" userId="bd217d2d-060a-428d-b701-c80bc9b25ded" providerId="ADAL" clId="{2F548FAE-394A-4D35-A69A-822604382B3E}" dt="2023-11-28T12:34:32.310" v="5471"/>
        <pc:sldMkLst>
          <pc:docMk/>
          <pc:sldMk cId="2300881641" sldId="259"/>
        </pc:sldMkLst>
        <pc:spChg chg="mod">
          <ac:chgData name="Carina Rubin" userId="bd217d2d-060a-428d-b701-c80bc9b25ded" providerId="ADAL" clId="{2F548FAE-394A-4D35-A69A-822604382B3E}" dt="2023-11-26T14:28:38.438" v="435" actId="20577"/>
          <ac:spMkLst>
            <pc:docMk/>
            <pc:sldMk cId="2300881641" sldId="259"/>
            <ac:spMk id="3" creationId="{9BB9B203-AA49-7EC3-4A2B-C75DEFC6686F}"/>
          </ac:spMkLst>
        </pc:spChg>
      </pc:sldChg>
      <pc:sldChg chg="modSp modTransition modAnim">
        <pc:chgData name="Carina Rubin" userId="bd217d2d-060a-428d-b701-c80bc9b25ded" providerId="ADAL" clId="{2F548FAE-394A-4D35-A69A-822604382B3E}" dt="2023-11-28T12:40:44.970" v="5507"/>
        <pc:sldMkLst>
          <pc:docMk/>
          <pc:sldMk cId="3814767264" sldId="260"/>
        </pc:sldMkLst>
        <pc:graphicFrameChg chg="mod">
          <ac:chgData name="Carina Rubin" userId="bd217d2d-060a-428d-b701-c80bc9b25ded" providerId="ADAL" clId="{2F548FAE-394A-4D35-A69A-822604382B3E}" dt="2023-11-27T17:08:55.445" v="3767" actId="20577"/>
          <ac:graphicFrameMkLst>
            <pc:docMk/>
            <pc:sldMk cId="3814767264" sldId="260"/>
            <ac:graphicFrameMk id="17" creationId="{C58CE438-F284-23D9-B9C5-56BF1241CFBE}"/>
          </ac:graphicFrameMkLst>
        </pc:graphicFrameChg>
      </pc:sldChg>
      <pc:sldChg chg="addSp modSp mod modTransition modAnim">
        <pc:chgData name="Carina Rubin" userId="bd217d2d-060a-428d-b701-c80bc9b25ded" providerId="ADAL" clId="{2F548FAE-394A-4D35-A69A-822604382B3E}" dt="2023-11-28T12:39:39.593" v="5505"/>
        <pc:sldMkLst>
          <pc:docMk/>
          <pc:sldMk cId="1930477402" sldId="261"/>
        </pc:sldMkLst>
        <pc:spChg chg="mod">
          <ac:chgData name="Carina Rubin" userId="bd217d2d-060a-428d-b701-c80bc9b25ded" providerId="ADAL" clId="{2F548FAE-394A-4D35-A69A-822604382B3E}" dt="2023-11-28T12:38:37.446" v="5499" actId="255"/>
          <ac:spMkLst>
            <pc:docMk/>
            <pc:sldMk cId="1930477402" sldId="261"/>
            <ac:spMk id="3" creationId="{9BB9B203-AA49-7EC3-4A2B-C75DEFC6686F}"/>
          </ac:spMkLst>
        </pc:spChg>
        <pc:spChg chg="add mod">
          <ac:chgData name="Carina Rubin" userId="bd217d2d-060a-428d-b701-c80bc9b25ded" providerId="ADAL" clId="{2F548FAE-394A-4D35-A69A-822604382B3E}" dt="2023-11-28T12:38:06.547" v="5497" actId="1076"/>
          <ac:spMkLst>
            <pc:docMk/>
            <pc:sldMk cId="1930477402" sldId="261"/>
            <ac:spMk id="4" creationId="{8411ADA1-6AA6-A4FC-C665-1C3777102C39}"/>
          </ac:spMkLst>
        </pc:spChg>
      </pc:sldChg>
      <pc:sldChg chg="addSp delSp modSp mod modTransition setBg delAnim modAnim">
        <pc:chgData name="Carina Rubin" userId="bd217d2d-060a-428d-b701-c80bc9b25ded" providerId="ADAL" clId="{2F548FAE-394A-4D35-A69A-822604382B3E}" dt="2023-11-28T13:10:54.231" v="5595"/>
        <pc:sldMkLst>
          <pc:docMk/>
          <pc:sldMk cId="1409155034" sldId="262"/>
        </pc:sldMkLst>
        <pc:spChg chg="mod">
          <ac:chgData name="Carina Rubin" userId="bd217d2d-060a-428d-b701-c80bc9b25ded" providerId="ADAL" clId="{2F548FAE-394A-4D35-A69A-822604382B3E}" dt="2023-11-27T12:35:02.594" v="3284" actId="20577"/>
          <ac:spMkLst>
            <pc:docMk/>
            <pc:sldMk cId="1409155034" sldId="262"/>
            <ac:spMk id="2" creationId="{8C73A8F8-C10B-CD6D-394A-F30716EA136D}"/>
          </ac:spMkLst>
        </pc:spChg>
        <pc:spChg chg="mod">
          <ac:chgData name="Carina Rubin" userId="bd217d2d-060a-428d-b701-c80bc9b25ded" providerId="ADAL" clId="{2F548FAE-394A-4D35-A69A-822604382B3E}" dt="2023-11-28T13:09:22.922" v="5584" actId="27636"/>
          <ac:spMkLst>
            <pc:docMk/>
            <pc:sldMk cId="1409155034" sldId="262"/>
            <ac:spMk id="3" creationId="{7F568348-AA7C-13F1-5970-3C7AE998C06E}"/>
          </ac:spMkLst>
        </pc:spChg>
        <pc:spChg chg="add mod">
          <ac:chgData name="Carina Rubin" userId="bd217d2d-060a-428d-b701-c80bc9b25ded" providerId="ADAL" clId="{2F548FAE-394A-4D35-A69A-822604382B3E}" dt="2023-11-28T13:09:40.524" v="5587" actId="14100"/>
          <ac:spMkLst>
            <pc:docMk/>
            <pc:sldMk cId="1409155034" sldId="262"/>
            <ac:spMk id="9" creationId="{67B5BCAA-157C-D7D0-E7FF-B57F8B579B32}"/>
          </ac:spMkLst>
        </pc:spChg>
        <pc:spChg chg="add del">
          <ac:chgData name="Carina Rubin" userId="bd217d2d-060a-428d-b701-c80bc9b25ded" providerId="ADAL" clId="{2F548FAE-394A-4D35-A69A-822604382B3E}" dt="2023-11-26T14:22:41.583" v="409" actId="26606"/>
          <ac:spMkLst>
            <pc:docMk/>
            <pc:sldMk cId="1409155034" sldId="262"/>
            <ac:spMk id="10" creationId="{B6FACB3C-9069-4791-BC5C-0DB7CD19B853}"/>
          </ac:spMkLst>
        </pc:spChg>
        <pc:spChg chg="add del">
          <ac:chgData name="Carina Rubin" userId="bd217d2d-060a-428d-b701-c80bc9b25ded" providerId="ADAL" clId="{2F548FAE-394A-4D35-A69A-822604382B3E}" dt="2023-11-26T14:22:41.583" v="409" actId="26606"/>
          <ac:spMkLst>
            <pc:docMk/>
            <pc:sldMk cId="1409155034" sldId="262"/>
            <ac:spMk id="12" creationId="{71F2038E-D777-4B76-81DD-DD13EE91B9DD}"/>
          </ac:spMkLst>
        </pc:spChg>
        <pc:spChg chg="add">
          <ac:chgData name="Carina Rubin" userId="bd217d2d-060a-428d-b701-c80bc9b25ded" providerId="ADAL" clId="{2F548FAE-394A-4D35-A69A-822604382B3E}" dt="2023-11-26T14:22:41.583" v="409" actId="26606"/>
          <ac:spMkLst>
            <pc:docMk/>
            <pc:sldMk cId="1409155034" sldId="262"/>
            <ac:spMk id="23" creationId="{6B92FAF7-0AD3-4B47-9111-D0E9CD79E247}"/>
          </ac:spMkLst>
        </pc:spChg>
        <pc:grpChg chg="add del">
          <ac:chgData name="Carina Rubin" userId="bd217d2d-060a-428d-b701-c80bc9b25ded" providerId="ADAL" clId="{2F548FAE-394A-4D35-A69A-822604382B3E}" dt="2023-11-26T14:22:41.583" v="409" actId="26606"/>
          <ac:grpSpMkLst>
            <pc:docMk/>
            <pc:sldMk cId="1409155034" sldId="262"/>
            <ac:grpSpMk id="14" creationId="{DD354807-230F-4402-B1B9-F733A8F1F190}"/>
          </ac:grpSpMkLst>
        </pc:grpChg>
        <pc:grpChg chg="add">
          <ac:chgData name="Carina Rubin" userId="bd217d2d-060a-428d-b701-c80bc9b25ded" providerId="ADAL" clId="{2F548FAE-394A-4D35-A69A-822604382B3E}" dt="2023-11-26T14:22:41.583" v="409" actId="26606"/>
          <ac:grpSpMkLst>
            <pc:docMk/>
            <pc:sldMk cId="1409155034" sldId="262"/>
            <ac:grpSpMk id="25" creationId="{D6A77139-BADB-4B2C-BD41-B67A4D37D758}"/>
          </ac:grpSpMkLst>
        </pc:grpChg>
        <pc:grpChg chg="add">
          <ac:chgData name="Carina Rubin" userId="bd217d2d-060a-428d-b701-c80bc9b25ded" providerId="ADAL" clId="{2F548FAE-394A-4D35-A69A-822604382B3E}" dt="2023-11-26T14:22:41.583" v="409" actId="26606"/>
          <ac:grpSpMkLst>
            <pc:docMk/>
            <pc:sldMk cId="1409155034" sldId="262"/>
            <ac:grpSpMk id="31" creationId="{2786ABD8-AB9F-46F2-A7D9-36F1F7338CF9}"/>
          </ac:grpSpMkLst>
        </pc:grpChg>
        <pc:picChg chg="add mod ord">
          <ac:chgData name="Carina Rubin" userId="bd217d2d-060a-428d-b701-c80bc9b25ded" providerId="ADAL" clId="{2F548FAE-394A-4D35-A69A-822604382B3E}" dt="2023-11-28T12:24:12.191" v="5449" actId="1076"/>
          <ac:picMkLst>
            <pc:docMk/>
            <pc:sldMk cId="1409155034" sldId="262"/>
            <ac:picMk id="4" creationId="{3932EB25-A521-A3D5-4EEC-4CDEB714D3E9}"/>
          </ac:picMkLst>
        </pc:picChg>
        <pc:picChg chg="add del mod">
          <ac:chgData name="Carina Rubin" userId="bd217d2d-060a-428d-b701-c80bc9b25ded" providerId="ADAL" clId="{2F548FAE-394A-4D35-A69A-822604382B3E}" dt="2023-11-28T11:03:54.167" v="5256" actId="478"/>
          <ac:picMkLst>
            <pc:docMk/>
            <pc:sldMk cId="1409155034" sldId="262"/>
            <ac:picMk id="5" creationId="{3E0CE1D2-B053-B077-0AF3-839340AF5BF8}"/>
          </ac:picMkLst>
        </pc:picChg>
        <pc:picChg chg="add del mod">
          <ac:chgData name="Carina Rubin" userId="bd217d2d-060a-428d-b701-c80bc9b25ded" providerId="ADAL" clId="{2F548FAE-394A-4D35-A69A-822604382B3E}" dt="2023-11-27T17:54:25.735" v="4030" actId="478"/>
          <ac:picMkLst>
            <pc:docMk/>
            <pc:sldMk cId="1409155034" sldId="262"/>
            <ac:picMk id="5" creationId="{7773C8DE-A5FA-95D4-D163-48114DCFEAF3}"/>
          </ac:picMkLst>
        </pc:picChg>
        <pc:picChg chg="add mod">
          <ac:chgData name="Carina Rubin" userId="bd217d2d-060a-428d-b701-c80bc9b25ded" providerId="ADAL" clId="{2F548FAE-394A-4D35-A69A-822604382B3E}" dt="2023-11-28T11:04:02.339" v="5258" actId="1076"/>
          <ac:picMkLst>
            <pc:docMk/>
            <pc:sldMk cId="1409155034" sldId="262"/>
            <ac:picMk id="7" creationId="{6F7BF279-B32D-15D6-BB3E-A9359A9385BD}"/>
          </ac:picMkLst>
        </pc:picChg>
      </pc:sldChg>
      <pc:sldChg chg="delSp modSp add del mod">
        <pc:chgData name="Carina Rubin" userId="bd217d2d-060a-428d-b701-c80bc9b25ded" providerId="ADAL" clId="{2F548FAE-394A-4D35-A69A-822604382B3E}" dt="2023-11-26T15:01:17.022" v="1458" actId="47"/>
        <pc:sldMkLst>
          <pc:docMk/>
          <pc:sldMk cId="385083283" sldId="263"/>
        </pc:sldMkLst>
        <pc:spChg chg="mod">
          <ac:chgData name="Carina Rubin" userId="bd217d2d-060a-428d-b701-c80bc9b25ded" providerId="ADAL" clId="{2F548FAE-394A-4D35-A69A-822604382B3E}" dt="2023-11-26T14:42:00.160" v="961" actId="20577"/>
          <ac:spMkLst>
            <pc:docMk/>
            <pc:sldMk cId="385083283" sldId="263"/>
            <ac:spMk id="2" creationId="{8C73A8F8-C10B-CD6D-394A-F30716EA136D}"/>
          </ac:spMkLst>
        </pc:spChg>
        <pc:spChg chg="mod">
          <ac:chgData name="Carina Rubin" userId="bd217d2d-060a-428d-b701-c80bc9b25ded" providerId="ADAL" clId="{2F548FAE-394A-4D35-A69A-822604382B3E}" dt="2023-11-26T14:48:56.140" v="1236" actId="20577"/>
          <ac:spMkLst>
            <pc:docMk/>
            <pc:sldMk cId="385083283" sldId="263"/>
            <ac:spMk id="3" creationId="{7F568348-AA7C-13F1-5970-3C7AE998C06E}"/>
          </ac:spMkLst>
        </pc:spChg>
        <pc:picChg chg="del">
          <ac:chgData name="Carina Rubin" userId="bd217d2d-060a-428d-b701-c80bc9b25ded" providerId="ADAL" clId="{2F548FAE-394A-4D35-A69A-822604382B3E}" dt="2023-11-26T14:41:00.495" v="936" actId="478"/>
          <ac:picMkLst>
            <pc:docMk/>
            <pc:sldMk cId="385083283" sldId="263"/>
            <ac:picMk id="5" creationId="{7773C8DE-A5FA-95D4-D163-48114DCFEAF3}"/>
          </ac:picMkLst>
        </pc:picChg>
      </pc:sldChg>
      <pc:sldChg chg="addSp delSp modSp add mod ord modTransition modAnim">
        <pc:chgData name="Carina Rubin" userId="bd217d2d-060a-428d-b701-c80bc9b25ded" providerId="ADAL" clId="{2F548FAE-394A-4D35-A69A-822604382B3E}" dt="2023-11-28T12:46:20.242" v="5522"/>
        <pc:sldMkLst>
          <pc:docMk/>
          <pc:sldMk cId="2771974070" sldId="264"/>
        </pc:sldMkLst>
        <pc:spChg chg="mod">
          <ac:chgData name="Carina Rubin" userId="bd217d2d-060a-428d-b701-c80bc9b25ded" providerId="ADAL" clId="{2F548FAE-394A-4D35-A69A-822604382B3E}" dt="2023-11-26T15:11:43.267" v="1991" actId="20577"/>
          <ac:spMkLst>
            <pc:docMk/>
            <pc:sldMk cId="2771974070" sldId="264"/>
            <ac:spMk id="2" creationId="{8C73A8F8-C10B-CD6D-394A-F30716EA136D}"/>
          </ac:spMkLst>
        </pc:spChg>
        <pc:spChg chg="mod ord">
          <ac:chgData name="Carina Rubin" userId="bd217d2d-060a-428d-b701-c80bc9b25ded" providerId="ADAL" clId="{2F548FAE-394A-4D35-A69A-822604382B3E}" dt="2023-11-27T11:53:05.356" v="2539" actId="20577"/>
          <ac:spMkLst>
            <pc:docMk/>
            <pc:sldMk cId="2771974070" sldId="264"/>
            <ac:spMk id="3" creationId="{7F568348-AA7C-13F1-5970-3C7AE998C06E}"/>
          </ac:spMkLst>
        </pc:spChg>
        <pc:spChg chg="add del">
          <ac:chgData name="Carina Rubin" userId="bd217d2d-060a-428d-b701-c80bc9b25ded" providerId="ADAL" clId="{2F548FAE-394A-4D35-A69A-822604382B3E}" dt="2023-11-26T15:10:19.910" v="1955" actId="26606"/>
          <ac:spMkLst>
            <pc:docMk/>
            <pc:sldMk cId="2771974070" sldId="264"/>
            <ac:spMk id="23" creationId="{6B92FAF7-0AD3-4B47-9111-D0E9CD79E247}"/>
          </ac:spMkLst>
        </pc:spChg>
        <pc:spChg chg="add del">
          <ac:chgData name="Carina Rubin" userId="bd217d2d-060a-428d-b701-c80bc9b25ded" providerId="ADAL" clId="{2F548FAE-394A-4D35-A69A-822604382B3E}" dt="2023-11-26T15:10:19.901" v="1954" actId="26606"/>
          <ac:spMkLst>
            <pc:docMk/>
            <pc:sldMk cId="2771974070" sldId="264"/>
            <ac:spMk id="40" creationId="{E112DF30-5C96-46A5-81A0-341076AFC891}"/>
          </ac:spMkLst>
        </pc:spChg>
        <pc:spChg chg="add del">
          <ac:chgData name="Carina Rubin" userId="bd217d2d-060a-428d-b701-c80bc9b25ded" providerId="ADAL" clId="{2F548FAE-394A-4D35-A69A-822604382B3E}" dt="2023-11-26T15:10:19.901" v="1954" actId="26606"/>
          <ac:spMkLst>
            <pc:docMk/>
            <pc:sldMk cId="2771974070" sldId="264"/>
            <ac:spMk id="42" creationId="{9E44E6C6-920F-4AC8-83F4-7F94687E7A89}"/>
          </ac:spMkLst>
        </pc:spChg>
        <pc:spChg chg="add">
          <ac:chgData name="Carina Rubin" userId="bd217d2d-060a-428d-b701-c80bc9b25ded" providerId="ADAL" clId="{2F548FAE-394A-4D35-A69A-822604382B3E}" dt="2023-11-26T15:10:19.910" v="1955" actId="26606"/>
          <ac:spMkLst>
            <pc:docMk/>
            <pc:sldMk cId="2771974070" sldId="264"/>
            <ac:spMk id="56" creationId="{17BDD930-0E65-490A-9CE5-554C357C4428}"/>
          </ac:spMkLst>
        </pc:spChg>
        <pc:spChg chg="add">
          <ac:chgData name="Carina Rubin" userId="bd217d2d-060a-428d-b701-c80bc9b25ded" providerId="ADAL" clId="{2F548FAE-394A-4D35-A69A-822604382B3E}" dt="2023-11-26T15:10:19.910" v="1955" actId="26606"/>
          <ac:spMkLst>
            <pc:docMk/>
            <pc:sldMk cId="2771974070" sldId="264"/>
            <ac:spMk id="57" creationId="{3A912C67-99A1-4956-8F68-1846C21771E8}"/>
          </ac:spMkLst>
        </pc:spChg>
        <pc:grpChg chg="add del">
          <ac:chgData name="Carina Rubin" userId="bd217d2d-060a-428d-b701-c80bc9b25ded" providerId="ADAL" clId="{2F548FAE-394A-4D35-A69A-822604382B3E}" dt="2023-11-26T15:10:19.910" v="1955" actId="26606"/>
          <ac:grpSpMkLst>
            <pc:docMk/>
            <pc:sldMk cId="2771974070" sldId="264"/>
            <ac:grpSpMk id="25" creationId="{D6A77139-BADB-4B2C-BD41-B67A4D37D758}"/>
          </ac:grpSpMkLst>
        </pc:grpChg>
        <pc:grpChg chg="add del">
          <ac:chgData name="Carina Rubin" userId="bd217d2d-060a-428d-b701-c80bc9b25ded" providerId="ADAL" clId="{2F548FAE-394A-4D35-A69A-822604382B3E}" dt="2023-11-26T15:10:19.910" v="1955" actId="26606"/>
          <ac:grpSpMkLst>
            <pc:docMk/>
            <pc:sldMk cId="2771974070" sldId="264"/>
            <ac:grpSpMk id="31" creationId="{2786ABD8-AB9F-46F2-A7D9-36F1F7338CF9}"/>
          </ac:grpSpMkLst>
        </pc:grpChg>
        <pc:grpChg chg="add del">
          <ac:chgData name="Carina Rubin" userId="bd217d2d-060a-428d-b701-c80bc9b25ded" providerId="ADAL" clId="{2F548FAE-394A-4D35-A69A-822604382B3E}" dt="2023-11-26T15:10:19.901" v="1954" actId="26606"/>
          <ac:grpSpMkLst>
            <pc:docMk/>
            <pc:sldMk cId="2771974070" sldId="264"/>
            <ac:grpSpMk id="44" creationId="{68DE60DE-A968-4121-AFBB-E1A35832ED30}"/>
          </ac:grpSpMkLst>
        </pc:grpChg>
        <pc:grpChg chg="add del">
          <ac:chgData name="Carina Rubin" userId="bd217d2d-060a-428d-b701-c80bc9b25ded" providerId="ADAL" clId="{2F548FAE-394A-4D35-A69A-822604382B3E}" dt="2023-11-26T15:10:19.901" v="1954" actId="26606"/>
          <ac:grpSpMkLst>
            <pc:docMk/>
            <pc:sldMk cId="2771974070" sldId="264"/>
            <ac:grpSpMk id="50" creationId="{69E22CE9-7281-4287-84CA-AE7F8031099F}"/>
          </ac:grpSpMkLst>
        </pc:grpChg>
        <pc:grpChg chg="add">
          <ac:chgData name="Carina Rubin" userId="bd217d2d-060a-428d-b701-c80bc9b25ded" providerId="ADAL" clId="{2F548FAE-394A-4D35-A69A-822604382B3E}" dt="2023-11-26T15:10:19.910" v="1955" actId="26606"/>
          <ac:grpSpMkLst>
            <pc:docMk/>
            <pc:sldMk cId="2771974070" sldId="264"/>
            <ac:grpSpMk id="58" creationId="{569E5994-073E-4708-B3E6-43BFED0CEB4C}"/>
          </ac:grpSpMkLst>
        </pc:grpChg>
        <pc:grpChg chg="add">
          <ac:chgData name="Carina Rubin" userId="bd217d2d-060a-428d-b701-c80bc9b25ded" providerId="ADAL" clId="{2F548FAE-394A-4D35-A69A-822604382B3E}" dt="2023-11-26T15:10:19.910" v="1955" actId="26606"/>
          <ac:grpSpMkLst>
            <pc:docMk/>
            <pc:sldMk cId="2771974070" sldId="264"/>
            <ac:grpSpMk id="63" creationId="{DD81D498-EAA8-40F3-8230-AE4DEDA3830D}"/>
          </ac:grpSpMkLst>
        </pc:grpChg>
        <pc:picChg chg="del">
          <ac:chgData name="Carina Rubin" userId="bd217d2d-060a-428d-b701-c80bc9b25ded" providerId="ADAL" clId="{2F548FAE-394A-4D35-A69A-822604382B3E}" dt="2023-11-26T14:41:05.439" v="937" actId="478"/>
          <ac:picMkLst>
            <pc:docMk/>
            <pc:sldMk cId="2771974070" sldId="264"/>
            <ac:picMk id="4" creationId="{3932EB25-A521-A3D5-4EEC-4CDEB714D3E9}"/>
          </ac:picMkLst>
        </pc:picChg>
        <pc:picChg chg="mod">
          <ac:chgData name="Carina Rubin" userId="bd217d2d-060a-428d-b701-c80bc9b25ded" providerId="ADAL" clId="{2F548FAE-394A-4D35-A69A-822604382B3E}" dt="2023-11-26T15:10:19.910" v="1955" actId="26606"/>
          <ac:picMkLst>
            <pc:docMk/>
            <pc:sldMk cId="2771974070" sldId="264"/>
            <ac:picMk id="5" creationId="{7773C8DE-A5FA-95D4-D163-48114DCFEAF3}"/>
          </ac:picMkLst>
        </pc:picChg>
      </pc:sldChg>
      <pc:sldChg chg="addSp delSp modSp add mod ord modTransition modAnim">
        <pc:chgData name="Carina Rubin" userId="bd217d2d-060a-428d-b701-c80bc9b25ded" providerId="ADAL" clId="{2F548FAE-394A-4D35-A69A-822604382B3E}" dt="2023-11-28T12:56:51.425" v="5543"/>
        <pc:sldMkLst>
          <pc:docMk/>
          <pc:sldMk cId="1816310740" sldId="265"/>
        </pc:sldMkLst>
        <pc:spChg chg="mod">
          <ac:chgData name="Carina Rubin" userId="bd217d2d-060a-428d-b701-c80bc9b25ded" providerId="ADAL" clId="{2F548FAE-394A-4D35-A69A-822604382B3E}" dt="2023-11-26T14:50:29.270" v="1251" actId="20577"/>
          <ac:spMkLst>
            <pc:docMk/>
            <pc:sldMk cId="1816310740" sldId="265"/>
            <ac:spMk id="2" creationId="{5A5EAC65-38C5-F18B-461E-4124AE4352F3}"/>
          </ac:spMkLst>
        </pc:spChg>
        <pc:spChg chg="del mod">
          <ac:chgData name="Carina Rubin" userId="bd217d2d-060a-428d-b701-c80bc9b25ded" providerId="ADAL" clId="{2F548FAE-394A-4D35-A69A-822604382B3E}" dt="2023-11-26T14:53:27.033" v="1422" actId="26606"/>
          <ac:spMkLst>
            <pc:docMk/>
            <pc:sldMk cId="1816310740" sldId="265"/>
            <ac:spMk id="3" creationId="{D6539476-466E-BCC1-FFD0-8616CC1CFCAF}"/>
          </ac:spMkLst>
        </pc:spChg>
        <pc:spChg chg="add mod topLvl">
          <ac:chgData name="Carina Rubin" userId="bd217d2d-060a-428d-b701-c80bc9b25ded" providerId="ADAL" clId="{2F548FAE-394A-4D35-A69A-822604382B3E}" dt="2023-11-28T11:11:29.221" v="5332" actId="21"/>
          <ac:spMkLst>
            <pc:docMk/>
            <pc:sldMk cId="1816310740" sldId="265"/>
            <ac:spMk id="5" creationId="{8181CBF0-448A-CFF2-8926-528A7B56434D}"/>
          </ac:spMkLst>
        </pc:spChg>
        <pc:spChg chg="add del mod topLvl">
          <ac:chgData name="Carina Rubin" userId="bd217d2d-060a-428d-b701-c80bc9b25ded" providerId="ADAL" clId="{2F548FAE-394A-4D35-A69A-822604382B3E}" dt="2023-11-28T11:11:29.221" v="5332" actId="21"/>
          <ac:spMkLst>
            <pc:docMk/>
            <pc:sldMk cId="1816310740" sldId="265"/>
            <ac:spMk id="6" creationId="{65574E16-4D56-5638-0F79-B1431F673AE8}"/>
          </ac:spMkLst>
        </pc:spChg>
        <pc:spChg chg="add mod topLvl">
          <ac:chgData name="Carina Rubin" userId="bd217d2d-060a-428d-b701-c80bc9b25ded" providerId="ADAL" clId="{2F548FAE-394A-4D35-A69A-822604382B3E}" dt="2023-11-28T11:11:58.689" v="5337" actId="21"/>
          <ac:spMkLst>
            <pc:docMk/>
            <pc:sldMk cId="1816310740" sldId="265"/>
            <ac:spMk id="9" creationId="{8BC76C67-B500-1AFB-48BA-F6727F6E11A8}"/>
          </ac:spMkLst>
        </pc:spChg>
        <pc:spChg chg="add del mod topLvl">
          <ac:chgData name="Carina Rubin" userId="bd217d2d-060a-428d-b701-c80bc9b25ded" providerId="ADAL" clId="{2F548FAE-394A-4D35-A69A-822604382B3E}" dt="2023-11-28T11:11:58.689" v="5337" actId="21"/>
          <ac:spMkLst>
            <pc:docMk/>
            <pc:sldMk cId="1816310740" sldId="265"/>
            <ac:spMk id="11" creationId="{7EAE2BE4-FCD5-A383-02B8-FA5AE8DEC33E}"/>
          </ac:spMkLst>
        </pc:spChg>
        <pc:spChg chg="add del mod">
          <ac:chgData name="Carina Rubin" userId="bd217d2d-060a-428d-b701-c80bc9b25ded" providerId="ADAL" clId="{2F548FAE-394A-4D35-A69A-822604382B3E}" dt="2023-11-28T11:09:59.986" v="5317" actId="478"/>
          <ac:spMkLst>
            <pc:docMk/>
            <pc:sldMk cId="1816310740" sldId="265"/>
            <ac:spMk id="19" creationId="{583B37E4-A078-6DDE-FBC7-47563DE4C831}"/>
          </ac:spMkLst>
        </pc:spChg>
        <pc:spChg chg="add mod">
          <ac:chgData name="Carina Rubin" userId="bd217d2d-060a-428d-b701-c80bc9b25ded" providerId="ADAL" clId="{2F548FAE-394A-4D35-A69A-822604382B3E}" dt="2023-11-28T11:13:37.411" v="5353" actId="1076"/>
          <ac:spMkLst>
            <pc:docMk/>
            <pc:sldMk cId="1816310740" sldId="265"/>
            <ac:spMk id="20" creationId="{00C5CDD0-8F6C-C57C-8EA7-AC7634E380BF}"/>
          </ac:spMkLst>
        </pc:spChg>
        <pc:spChg chg="add mod">
          <ac:chgData name="Carina Rubin" userId="bd217d2d-060a-428d-b701-c80bc9b25ded" providerId="ADAL" clId="{2F548FAE-394A-4D35-A69A-822604382B3E}" dt="2023-11-28T12:25:49.171" v="5461" actId="20577"/>
          <ac:spMkLst>
            <pc:docMk/>
            <pc:sldMk cId="1816310740" sldId="265"/>
            <ac:spMk id="21" creationId="{B3C70E79-3558-7FF0-3331-39CE03C96786}"/>
          </ac:spMkLst>
        </pc:spChg>
        <pc:spChg chg="add mod">
          <ac:chgData name="Carina Rubin" userId="bd217d2d-060a-428d-b701-c80bc9b25ded" providerId="ADAL" clId="{2F548FAE-394A-4D35-A69A-822604382B3E}" dt="2023-11-28T11:13:51.219" v="5357" actId="14100"/>
          <ac:spMkLst>
            <pc:docMk/>
            <pc:sldMk cId="1816310740" sldId="265"/>
            <ac:spMk id="22" creationId="{B649DA9B-D608-D5B7-F6CA-C518DBDD131C}"/>
          </ac:spMkLst>
        </pc:spChg>
        <pc:spChg chg="add mod">
          <ac:chgData name="Carina Rubin" userId="bd217d2d-060a-428d-b701-c80bc9b25ded" providerId="ADAL" clId="{2F548FAE-394A-4D35-A69A-822604382B3E}" dt="2023-11-28T12:05:42.371" v="5362" actId="1076"/>
          <ac:spMkLst>
            <pc:docMk/>
            <pc:sldMk cId="1816310740" sldId="265"/>
            <ac:spMk id="23" creationId="{FA2549AC-E7F0-8962-95F5-C33C50EF0A05}"/>
          </ac:spMkLst>
        </pc:spChg>
        <pc:grpChg chg="add del mod">
          <ac:chgData name="Carina Rubin" userId="bd217d2d-060a-428d-b701-c80bc9b25ded" providerId="ADAL" clId="{2F548FAE-394A-4D35-A69A-822604382B3E}" dt="2023-11-28T11:11:29.221" v="5332" actId="21"/>
          <ac:grpSpMkLst>
            <pc:docMk/>
            <pc:sldMk cId="1816310740" sldId="265"/>
            <ac:grpSpMk id="3" creationId="{6986E793-7090-F3DB-43B6-7168E98B16D6}"/>
          </ac:grpSpMkLst>
        </pc:grpChg>
        <pc:grpChg chg="add del mod">
          <ac:chgData name="Carina Rubin" userId="bd217d2d-060a-428d-b701-c80bc9b25ded" providerId="ADAL" clId="{2F548FAE-394A-4D35-A69A-822604382B3E}" dt="2023-11-28T11:11:58.689" v="5337" actId="21"/>
          <ac:grpSpMkLst>
            <pc:docMk/>
            <pc:sldMk cId="1816310740" sldId="265"/>
            <ac:grpSpMk id="7" creationId="{6D68C357-65CC-8568-7EDF-A64472EB31D5}"/>
          </ac:grpSpMkLst>
        </pc:grpChg>
        <pc:graphicFrameChg chg="add del mod modGraphic">
          <ac:chgData name="Carina Rubin" userId="bd217d2d-060a-428d-b701-c80bc9b25ded" providerId="ADAL" clId="{2F548FAE-394A-4D35-A69A-822604382B3E}" dt="2023-11-28T11:09:55.494" v="5316" actId="478"/>
          <ac:graphicFrameMkLst>
            <pc:docMk/>
            <pc:sldMk cId="1816310740" sldId="265"/>
            <ac:graphicFrameMk id="18" creationId="{02DC9466-7F63-7D0B-1B7A-C9DB1BE1633A}"/>
          </ac:graphicFrameMkLst>
        </pc:graphicFrameChg>
        <pc:picChg chg="add mod">
          <ac:chgData name="Carina Rubin" userId="bd217d2d-060a-428d-b701-c80bc9b25ded" providerId="ADAL" clId="{2F548FAE-394A-4D35-A69A-822604382B3E}" dt="2023-11-28T12:26:02.226" v="5462" actId="1076"/>
          <ac:picMkLst>
            <pc:docMk/>
            <pc:sldMk cId="1816310740" sldId="265"/>
            <ac:picMk id="4" creationId="{01BA813A-3A76-38EC-1B26-B537DE7D3CB4}"/>
          </ac:picMkLst>
        </pc:picChg>
      </pc:sldChg>
      <pc:sldChg chg="addSp delSp modSp new del mod ord modTransition setBg">
        <pc:chgData name="Carina Rubin" userId="bd217d2d-060a-428d-b701-c80bc9b25ded" providerId="ADAL" clId="{2F548FAE-394A-4D35-A69A-822604382B3E}" dt="2023-11-27T18:00:30.722" v="4072" actId="2696"/>
        <pc:sldMkLst>
          <pc:docMk/>
          <pc:sldMk cId="1780726677" sldId="266"/>
        </pc:sldMkLst>
        <pc:spChg chg="mod">
          <ac:chgData name="Carina Rubin" userId="bd217d2d-060a-428d-b701-c80bc9b25ded" providerId="ADAL" clId="{2F548FAE-394A-4D35-A69A-822604382B3E}" dt="2023-11-27T12:49:10.450" v="3614" actId="20577"/>
          <ac:spMkLst>
            <pc:docMk/>
            <pc:sldMk cId="1780726677" sldId="266"/>
            <ac:spMk id="2" creationId="{7A415C50-06A8-E5D2-14EF-C9092AB0AE94}"/>
          </ac:spMkLst>
        </pc:spChg>
        <pc:spChg chg="del mod">
          <ac:chgData name="Carina Rubin" userId="bd217d2d-060a-428d-b701-c80bc9b25ded" providerId="ADAL" clId="{2F548FAE-394A-4D35-A69A-822604382B3E}" dt="2023-11-26T15:05:34.932" v="1690" actId="478"/>
          <ac:spMkLst>
            <pc:docMk/>
            <pc:sldMk cId="1780726677" sldId="266"/>
            <ac:spMk id="3" creationId="{20F06DA8-5B47-19CD-4AC7-5CB7F11742C2}"/>
          </ac:spMkLst>
        </pc:spChg>
        <pc:spChg chg="add">
          <ac:chgData name="Carina Rubin" userId="bd217d2d-060a-428d-b701-c80bc9b25ded" providerId="ADAL" clId="{2F548FAE-394A-4D35-A69A-822604382B3E}" dt="2023-11-26T15:04:30.170" v="1622" actId="26606"/>
          <ac:spMkLst>
            <pc:docMk/>
            <pc:sldMk cId="1780726677" sldId="266"/>
            <ac:spMk id="8" creationId="{D038248A-211C-4EEC-8401-C761B929FB52}"/>
          </ac:spMkLst>
        </pc:spChg>
        <pc:spChg chg="add">
          <ac:chgData name="Carina Rubin" userId="bd217d2d-060a-428d-b701-c80bc9b25ded" providerId="ADAL" clId="{2F548FAE-394A-4D35-A69A-822604382B3E}" dt="2023-11-26T15:04:30.170" v="1622" actId="26606"/>
          <ac:spMkLst>
            <pc:docMk/>
            <pc:sldMk cId="1780726677" sldId="266"/>
            <ac:spMk id="10" creationId="{C30A849F-66D9-40C8-BEC8-35AFF8F4568F}"/>
          </ac:spMkLst>
        </pc:spChg>
        <pc:grpChg chg="add">
          <ac:chgData name="Carina Rubin" userId="bd217d2d-060a-428d-b701-c80bc9b25ded" providerId="ADAL" clId="{2F548FAE-394A-4D35-A69A-822604382B3E}" dt="2023-11-26T15:04:30.170" v="1622" actId="26606"/>
          <ac:grpSpMkLst>
            <pc:docMk/>
            <pc:sldMk cId="1780726677" sldId="266"/>
            <ac:grpSpMk id="12" creationId="{04542298-A2B1-480F-A11C-A40EDD19B857}"/>
          </ac:grpSpMkLst>
        </pc:grpChg>
        <pc:grpChg chg="add">
          <ac:chgData name="Carina Rubin" userId="bd217d2d-060a-428d-b701-c80bc9b25ded" providerId="ADAL" clId="{2F548FAE-394A-4D35-A69A-822604382B3E}" dt="2023-11-26T15:04:30.170" v="1622" actId="26606"/>
          <ac:grpSpMkLst>
            <pc:docMk/>
            <pc:sldMk cId="1780726677" sldId="266"/>
            <ac:grpSpMk id="18" creationId="{2A5C9C35-2375-49EB-B99C-17C87D42FE7C}"/>
          </ac:grpSpMkLst>
        </pc:grpChg>
      </pc:sldChg>
      <pc:sldChg chg="addSp delSp modSp new mod modTransition setBg modAnim">
        <pc:chgData name="Carina Rubin" userId="bd217d2d-060a-428d-b701-c80bc9b25ded" providerId="ADAL" clId="{2F548FAE-394A-4D35-A69A-822604382B3E}" dt="2023-11-28T12:57:30.889" v="5548"/>
        <pc:sldMkLst>
          <pc:docMk/>
          <pc:sldMk cId="250128197" sldId="267"/>
        </pc:sldMkLst>
        <pc:spChg chg="mod">
          <ac:chgData name="Carina Rubin" userId="bd217d2d-060a-428d-b701-c80bc9b25ded" providerId="ADAL" clId="{2F548FAE-394A-4D35-A69A-822604382B3E}" dt="2023-11-26T15:15:08.297" v="2063" actId="26606"/>
          <ac:spMkLst>
            <pc:docMk/>
            <pc:sldMk cId="250128197" sldId="267"/>
            <ac:spMk id="2" creationId="{2B5C4DC8-5446-274E-B11B-D26AECD23F0A}"/>
          </ac:spMkLst>
        </pc:spChg>
        <pc:spChg chg="del">
          <ac:chgData name="Carina Rubin" userId="bd217d2d-060a-428d-b701-c80bc9b25ded" providerId="ADAL" clId="{2F548FAE-394A-4D35-A69A-822604382B3E}" dt="2023-11-26T15:14:50.771" v="2060"/>
          <ac:spMkLst>
            <pc:docMk/>
            <pc:sldMk cId="250128197" sldId="267"/>
            <ac:spMk id="3" creationId="{5B7D67BD-363A-3BB5-5E58-7097B974DA98}"/>
          </ac:spMkLst>
        </pc:spChg>
        <pc:spChg chg="add">
          <ac:chgData name="Carina Rubin" userId="bd217d2d-060a-428d-b701-c80bc9b25ded" providerId="ADAL" clId="{2F548FAE-394A-4D35-A69A-822604382B3E}" dt="2023-11-26T15:15:08.297" v="2063" actId="26606"/>
          <ac:spMkLst>
            <pc:docMk/>
            <pc:sldMk cId="250128197" sldId="267"/>
            <ac:spMk id="10" creationId="{C4879EFC-8E62-4E00-973C-C45EE9EC676D}"/>
          </ac:spMkLst>
        </pc:spChg>
        <pc:spChg chg="add">
          <ac:chgData name="Carina Rubin" userId="bd217d2d-060a-428d-b701-c80bc9b25ded" providerId="ADAL" clId="{2F548FAE-394A-4D35-A69A-822604382B3E}" dt="2023-11-26T15:15:08.297" v="2063" actId="26606"/>
          <ac:spMkLst>
            <pc:docMk/>
            <pc:sldMk cId="250128197" sldId="267"/>
            <ac:spMk id="12" creationId="{D6A9C53F-5F90-40A5-8C85-5412D39C8C68}"/>
          </ac:spMkLst>
        </pc:spChg>
        <pc:picChg chg="add mod">
          <ac:chgData name="Carina Rubin" userId="bd217d2d-060a-428d-b701-c80bc9b25ded" providerId="ADAL" clId="{2F548FAE-394A-4D35-A69A-822604382B3E}" dt="2023-11-26T15:15:08.297" v="2063" actId="26606"/>
          <ac:picMkLst>
            <pc:docMk/>
            <pc:sldMk cId="250128197" sldId="267"/>
            <ac:picMk id="4" creationId="{141D415C-209C-6088-BAE9-250A9C0C863E}"/>
          </ac:picMkLst>
        </pc:picChg>
        <pc:picChg chg="add mod">
          <ac:chgData name="Carina Rubin" userId="bd217d2d-060a-428d-b701-c80bc9b25ded" providerId="ADAL" clId="{2F548FAE-394A-4D35-A69A-822604382B3E}" dt="2023-11-26T15:15:08.297" v="2063" actId="26606"/>
          <ac:picMkLst>
            <pc:docMk/>
            <pc:sldMk cId="250128197" sldId="267"/>
            <ac:picMk id="5" creationId="{1508976B-9948-2507-60BA-8DCE429C02B9}"/>
          </ac:picMkLst>
        </pc:picChg>
      </pc:sldChg>
      <pc:sldChg chg="addSp modSp new mod modTransition setBg modAnim">
        <pc:chgData name="Carina Rubin" userId="bd217d2d-060a-428d-b701-c80bc9b25ded" providerId="ADAL" clId="{2F548FAE-394A-4D35-A69A-822604382B3E}" dt="2023-11-28T12:58:40.567" v="5556"/>
        <pc:sldMkLst>
          <pc:docMk/>
          <pc:sldMk cId="3654912621" sldId="268"/>
        </pc:sldMkLst>
        <pc:spChg chg="mod">
          <ac:chgData name="Carina Rubin" userId="bd217d2d-060a-428d-b701-c80bc9b25ded" providerId="ADAL" clId="{2F548FAE-394A-4D35-A69A-822604382B3E}" dt="2023-11-26T15:25:52.115" v="2520" actId="26606"/>
          <ac:spMkLst>
            <pc:docMk/>
            <pc:sldMk cId="3654912621" sldId="268"/>
            <ac:spMk id="2" creationId="{9B0DD852-71B4-F1ED-4CE6-9D23A81D3311}"/>
          </ac:spMkLst>
        </pc:spChg>
        <pc:spChg chg="mod">
          <ac:chgData name="Carina Rubin" userId="bd217d2d-060a-428d-b701-c80bc9b25ded" providerId="ADAL" clId="{2F548FAE-394A-4D35-A69A-822604382B3E}" dt="2023-11-28T10:20:21.430" v="4546" actId="20577"/>
          <ac:spMkLst>
            <pc:docMk/>
            <pc:sldMk cId="3654912621" sldId="268"/>
            <ac:spMk id="3" creationId="{3D02558E-E1CC-AE51-DB98-C20ED4B164D7}"/>
          </ac:spMkLst>
        </pc:spChg>
        <pc:spChg chg="add">
          <ac:chgData name="Carina Rubin" userId="bd217d2d-060a-428d-b701-c80bc9b25ded" providerId="ADAL" clId="{2F548FAE-394A-4D35-A69A-822604382B3E}" dt="2023-11-26T15:25:52.115" v="2520" actId="26606"/>
          <ac:spMkLst>
            <pc:docMk/>
            <pc:sldMk cId="3654912621" sldId="268"/>
            <ac:spMk id="9" creationId="{EDDBB197-D710-4A4F-A9CA-FD2177498BE8}"/>
          </ac:spMkLst>
        </pc:spChg>
        <pc:spChg chg="add">
          <ac:chgData name="Carina Rubin" userId="bd217d2d-060a-428d-b701-c80bc9b25ded" providerId="ADAL" clId="{2F548FAE-394A-4D35-A69A-822604382B3E}" dt="2023-11-26T15:25:52.115" v="2520" actId="26606"/>
          <ac:spMkLst>
            <pc:docMk/>
            <pc:sldMk cId="3654912621" sldId="268"/>
            <ac:spMk id="11" creationId="{975D1CFA-2CDB-4B64-BD9F-85744E8DA12F}"/>
          </ac:spMkLst>
        </pc:spChg>
        <pc:grpChg chg="add">
          <ac:chgData name="Carina Rubin" userId="bd217d2d-060a-428d-b701-c80bc9b25ded" providerId="ADAL" clId="{2F548FAE-394A-4D35-A69A-822604382B3E}" dt="2023-11-26T15:25:52.115" v="2520" actId="26606"/>
          <ac:grpSpMkLst>
            <pc:docMk/>
            <pc:sldMk cId="3654912621" sldId="268"/>
            <ac:grpSpMk id="13" creationId="{25EE5136-01F1-466C-962D-BA9B4C6757AA}"/>
          </ac:grpSpMkLst>
        </pc:grpChg>
        <pc:picChg chg="add mod">
          <ac:chgData name="Carina Rubin" userId="bd217d2d-060a-428d-b701-c80bc9b25ded" providerId="ADAL" clId="{2F548FAE-394A-4D35-A69A-822604382B3E}" dt="2023-11-26T15:25:52.115" v="2520" actId="26606"/>
          <ac:picMkLst>
            <pc:docMk/>
            <pc:sldMk cId="3654912621" sldId="268"/>
            <ac:picMk id="4" creationId="{9BAD2CBA-BDCF-80C0-60A1-69A6E07E54F2}"/>
          </ac:picMkLst>
        </pc:picChg>
      </pc:sldChg>
      <pc:sldChg chg="addSp delSp modSp add mod ord modTransition setBg modAnim">
        <pc:chgData name="Carina Rubin" userId="bd217d2d-060a-428d-b701-c80bc9b25ded" providerId="ADAL" clId="{2F548FAE-394A-4D35-A69A-822604382B3E}" dt="2023-11-28T13:12:18.855" v="5596"/>
        <pc:sldMkLst>
          <pc:docMk/>
          <pc:sldMk cId="3445803359" sldId="269"/>
        </pc:sldMkLst>
        <pc:spChg chg="mod">
          <ac:chgData name="Carina Rubin" userId="bd217d2d-060a-428d-b701-c80bc9b25ded" providerId="ADAL" clId="{2F548FAE-394A-4D35-A69A-822604382B3E}" dt="2023-11-27T17:34:54.881" v="3926" actId="255"/>
          <ac:spMkLst>
            <pc:docMk/>
            <pc:sldMk cId="3445803359" sldId="269"/>
            <ac:spMk id="2" creationId="{9B0DD852-71B4-F1ED-4CE6-9D23A81D3311}"/>
          </ac:spMkLst>
        </pc:spChg>
        <pc:spChg chg="mod ord">
          <ac:chgData name="Carina Rubin" userId="bd217d2d-060a-428d-b701-c80bc9b25ded" providerId="ADAL" clId="{2F548FAE-394A-4D35-A69A-822604382B3E}" dt="2023-11-27T17:35:23.656" v="3931" actId="255"/>
          <ac:spMkLst>
            <pc:docMk/>
            <pc:sldMk cId="3445803359" sldId="269"/>
            <ac:spMk id="3" creationId="{3D02558E-E1CC-AE51-DB98-C20ED4B164D7}"/>
          </ac:spMkLst>
        </pc:spChg>
        <pc:spChg chg="add">
          <ac:chgData name="Carina Rubin" userId="bd217d2d-060a-428d-b701-c80bc9b25ded" providerId="ADAL" clId="{2F548FAE-394A-4D35-A69A-822604382B3E}" dt="2023-11-26T15:26:04.231" v="2521" actId="26606"/>
          <ac:spMkLst>
            <pc:docMk/>
            <pc:sldMk cId="3445803359" sldId="269"/>
            <ac:spMk id="10" creationId="{A440A548-C0D4-4418-940E-EDC2F1D9A599}"/>
          </ac:spMkLst>
        </pc:spChg>
        <pc:spChg chg="add">
          <ac:chgData name="Carina Rubin" userId="bd217d2d-060a-428d-b701-c80bc9b25ded" providerId="ADAL" clId="{2F548FAE-394A-4D35-A69A-822604382B3E}" dt="2023-11-26T15:26:04.231" v="2521" actId="26606"/>
          <ac:spMkLst>
            <pc:docMk/>
            <pc:sldMk cId="3445803359" sldId="269"/>
            <ac:spMk id="12" creationId="{E708B267-8CD2-4684-A57B-9F1070769203}"/>
          </ac:spMkLst>
        </pc:spChg>
        <pc:grpChg chg="add">
          <ac:chgData name="Carina Rubin" userId="bd217d2d-060a-428d-b701-c80bc9b25ded" providerId="ADAL" clId="{2F548FAE-394A-4D35-A69A-822604382B3E}" dt="2023-11-26T15:26:04.231" v="2521" actId="26606"/>
          <ac:grpSpMkLst>
            <pc:docMk/>
            <pc:sldMk cId="3445803359" sldId="269"/>
            <ac:grpSpMk id="14" creationId="{41E5AB36-9328-47E9-95AD-E38AC1C0E18D}"/>
          </ac:grpSpMkLst>
        </pc:grpChg>
        <pc:picChg chg="del">
          <ac:chgData name="Carina Rubin" userId="bd217d2d-060a-428d-b701-c80bc9b25ded" providerId="ADAL" clId="{2F548FAE-394A-4D35-A69A-822604382B3E}" dt="2023-11-26T15:21:09.070" v="2284" actId="478"/>
          <ac:picMkLst>
            <pc:docMk/>
            <pc:sldMk cId="3445803359" sldId="269"/>
            <ac:picMk id="4" creationId="{9BAD2CBA-BDCF-80C0-60A1-69A6E07E54F2}"/>
          </ac:picMkLst>
        </pc:picChg>
        <pc:picChg chg="add mod">
          <ac:chgData name="Carina Rubin" userId="bd217d2d-060a-428d-b701-c80bc9b25ded" providerId="ADAL" clId="{2F548FAE-394A-4D35-A69A-822604382B3E}" dt="2023-11-26T15:26:04.231" v="2521" actId="26606"/>
          <ac:picMkLst>
            <pc:docMk/>
            <pc:sldMk cId="3445803359" sldId="269"/>
            <ac:picMk id="5" creationId="{DB40AA4C-B54F-BDFC-D9B2-467FFF5BAD95}"/>
          </ac:picMkLst>
        </pc:picChg>
      </pc:sldChg>
      <pc:sldChg chg="addSp delSp modSp new mod modTransition setBg">
        <pc:chgData name="Carina Rubin" userId="bd217d2d-060a-428d-b701-c80bc9b25ded" providerId="ADAL" clId="{2F548FAE-394A-4D35-A69A-822604382B3E}" dt="2023-11-28T12:12:05.306" v="5374"/>
        <pc:sldMkLst>
          <pc:docMk/>
          <pc:sldMk cId="64078070" sldId="270"/>
        </pc:sldMkLst>
        <pc:spChg chg="mod">
          <ac:chgData name="Carina Rubin" userId="bd217d2d-060a-428d-b701-c80bc9b25ded" providerId="ADAL" clId="{2F548FAE-394A-4D35-A69A-822604382B3E}" dt="2023-11-28T10:28:52.275" v="4569" actId="26606"/>
          <ac:spMkLst>
            <pc:docMk/>
            <pc:sldMk cId="64078070" sldId="270"/>
            <ac:spMk id="2" creationId="{07FCCF55-A7E9-503C-63C4-A6841C18199B}"/>
          </ac:spMkLst>
        </pc:spChg>
        <pc:spChg chg="del mod">
          <ac:chgData name="Carina Rubin" userId="bd217d2d-060a-428d-b701-c80bc9b25ded" providerId="ADAL" clId="{2F548FAE-394A-4D35-A69A-822604382B3E}" dt="2023-11-28T10:24:35.848" v="4554" actId="478"/>
          <ac:spMkLst>
            <pc:docMk/>
            <pc:sldMk cId="64078070" sldId="270"/>
            <ac:spMk id="3" creationId="{8B4FC52F-AA32-00F0-3CCE-BF2A61883AF8}"/>
          </ac:spMkLst>
        </pc:spChg>
        <pc:spChg chg="add del">
          <ac:chgData name="Carina Rubin" userId="bd217d2d-060a-428d-b701-c80bc9b25ded" providerId="ADAL" clId="{2F548FAE-394A-4D35-A69A-822604382B3E}" dt="2023-11-28T10:28:52.275" v="4569" actId="26606"/>
          <ac:spMkLst>
            <pc:docMk/>
            <pc:sldMk cId="64078070" sldId="270"/>
            <ac:spMk id="11" creationId="{F0087D53-9295-4463-AAE4-D5C626046E9F}"/>
          </ac:spMkLst>
        </pc:spChg>
        <pc:spChg chg="add del">
          <ac:chgData name="Carina Rubin" userId="bd217d2d-060a-428d-b701-c80bc9b25ded" providerId="ADAL" clId="{2F548FAE-394A-4D35-A69A-822604382B3E}" dt="2023-11-28T10:28:52.275" v="4569" actId="26606"/>
          <ac:spMkLst>
            <pc:docMk/>
            <pc:sldMk cId="64078070" sldId="270"/>
            <ac:spMk id="13" creationId="{D6A9C53F-5F90-40A5-8C85-5412D39C8C68}"/>
          </ac:spMkLst>
        </pc:spChg>
        <pc:spChg chg="add">
          <ac:chgData name="Carina Rubin" userId="bd217d2d-060a-428d-b701-c80bc9b25ded" providerId="ADAL" clId="{2F548FAE-394A-4D35-A69A-822604382B3E}" dt="2023-11-28T10:28:52.275" v="4569" actId="26606"/>
          <ac:spMkLst>
            <pc:docMk/>
            <pc:sldMk cId="64078070" sldId="270"/>
            <ac:spMk id="18" creationId="{C4879EFC-8E62-4E00-973C-C45EE9EC676D}"/>
          </ac:spMkLst>
        </pc:spChg>
        <pc:spChg chg="add">
          <ac:chgData name="Carina Rubin" userId="bd217d2d-060a-428d-b701-c80bc9b25ded" providerId="ADAL" clId="{2F548FAE-394A-4D35-A69A-822604382B3E}" dt="2023-11-28T10:28:52.275" v="4569" actId="26606"/>
          <ac:spMkLst>
            <pc:docMk/>
            <pc:sldMk cId="64078070" sldId="270"/>
            <ac:spMk id="20" creationId="{D6A9C53F-5F90-40A5-8C85-5412D39C8C68}"/>
          </ac:spMkLst>
        </pc:spChg>
        <pc:picChg chg="add mod">
          <ac:chgData name="Carina Rubin" userId="bd217d2d-060a-428d-b701-c80bc9b25ded" providerId="ADAL" clId="{2F548FAE-394A-4D35-A69A-822604382B3E}" dt="2023-11-28T10:29:01.788" v="4571" actId="1076"/>
          <ac:picMkLst>
            <pc:docMk/>
            <pc:sldMk cId="64078070" sldId="270"/>
            <ac:picMk id="4" creationId="{D4674085-3FF5-9B2C-BF83-A6F6FA8CAE95}"/>
          </ac:picMkLst>
        </pc:picChg>
        <pc:picChg chg="add mod">
          <ac:chgData name="Carina Rubin" userId="bd217d2d-060a-428d-b701-c80bc9b25ded" providerId="ADAL" clId="{2F548FAE-394A-4D35-A69A-822604382B3E}" dt="2023-11-28T10:29:18.754" v="4575" actId="14100"/>
          <ac:picMkLst>
            <pc:docMk/>
            <pc:sldMk cId="64078070" sldId="270"/>
            <ac:picMk id="6" creationId="{1D583C2D-31EC-E8B8-E237-F2688C494683}"/>
          </ac:picMkLst>
        </pc:picChg>
      </pc:sldChg>
      <pc:sldChg chg="addSp delSp modSp new mod ord modTransition setBg modAnim">
        <pc:chgData name="Carina Rubin" userId="bd217d2d-060a-428d-b701-c80bc9b25ded" providerId="ADAL" clId="{2F548FAE-394A-4D35-A69A-822604382B3E}" dt="2023-11-28T12:41:59.913" v="5510"/>
        <pc:sldMkLst>
          <pc:docMk/>
          <pc:sldMk cId="136631086" sldId="271"/>
        </pc:sldMkLst>
        <pc:spChg chg="mod">
          <ac:chgData name="Carina Rubin" userId="bd217d2d-060a-428d-b701-c80bc9b25ded" providerId="ADAL" clId="{2F548FAE-394A-4D35-A69A-822604382B3E}" dt="2023-11-27T12:16:05.214" v="2815" actId="26606"/>
          <ac:spMkLst>
            <pc:docMk/>
            <pc:sldMk cId="136631086" sldId="271"/>
            <ac:spMk id="2" creationId="{6634EC92-C4D3-C004-253A-25236F243C7D}"/>
          </ac:spMkLst>
        </pc:spChg>
        <pc:spChg chg="mod">
          <ac:chgData name="Carina Rubin" userId="bd217d2d-060a-428d-b701-c80bc9b25ded" providerId="ADAL" clId="{2F548FAE-394A-4D35-A69A-822604382B3E}" dt="2023-11-27T17:44:41.494" v="3966" actId="6549"/>
          <ac:spMkLst>
            <pc:docMk/>
            <pc:sldMk cId="136631086" sldId="271"/>
            <ac:spMk id="3" creationId="{0D2C04C9-D325-0A52-A155-0C7FA1B0CF5E}"/>
          </ac:spMkLst>
        </pc:spChg>
        <pc:spChg chg="add del">
          <ac:chgData name="Carina Rubin" userId="bd217d2d-060a-428d-b701-c80bc9b25ded" providerId="ADAL" clId="{2F548FAE-394A-4D35-A69A-822604382B3E}" dt="2023-11-27T12:16:05.214" v="2815" actId="26606"/>
          <ac:spMkLst>
            <pc:docMk/>
            <pc:sldMk cId="136631086" sldId="271"/>
            <ac:spMk id="8" creationId="{43C823D3-D619-407C-89E0-C6F6B1E7A42A}"/>
          </ac:spMkLst>
        </pc:spChg>
        <pc:spChg chg="add del">
          <ac:chgData name="Carina Rubin" userId="bd217d2d-060a-428d-b701-c80bc9b25ded" providerId="ADAL" clId="{2F548FAE-394A-4D35-A69A-822604382B3E}" dt="2023-11-27T12:16:05.214" v="2815" actId="26606"/>
          <ac:spMkLst>
            <pc:docMk/>
            <pc:sldMk cId="136631086" sldId="271"/>
            <ac:spMk id="10" creationId="{047F8E3E-2FFA-4A0F-B3C7-E57ADDCFB415}"/>
          </ac:spMkLst>
        </pc:spChg>
        <pc:spChg chg="add">
          <ac:chgData name="Carina Rubin" userId="bd217d2d-060a-428d-b701-c80bc9b25ded" providerId="ADAL" clId="{2F548FAE-394A-4D35-A69A-822604382B3E}" dt="2023-11-27T12:16:05.214" v="2815" actId="26606"/>
          <ac:spMkLst>
            <pc:docMk/>
            <pc:sldMk cId="136631086" sldId="271"/>
            <ac:spMk id="27" creationId="{4BC99CB9-DDAD-44A2-8A1C-E3AF4E72DF5C}"/>
          </ac:spMkLst>
        </pc:spChg>
        <pc:spChg chg="add">
          <ac:chgData name="Carina Rubin" userId="bd217d2d-060a-428d-b701-c80bc9b25ded" providerId="ADAL" clId="{2F548FAE-394A-4D35-A69A-822604382B3E}" dt="2023-11-27T12:16:05.214" v="2815" actId="26606"/>
          <ac:spMkLst>
            <pc:docMk/>
            <pc:sldMk cId="136631086" sldId="271"/>
            <ac:spMk id="29" creationId="{1561AEE4-4E38-4BAC-976D-E0DE523FC5D1}"/>
          </ac:spMkLst>
        </pc:spChg>
        <pc:grpChg chg="add del">
          <ac:chgData name="Carina Rubin" userId="bd217d2d-060a-428d-b701-c80bc9b25ded" providerId="ADAL" clId="{2F548FAE-394A-4D35-A69A-822604382B3E}" dt="2023-11-27T12:16:05.214" v="2815" actId="26606"/>
          <ac:grpSpMkLst>
            <pc:docMk/>
            <pc:sldMk cId="136631086" sldId="271"/>
            <ac:grpSpMk id="12" creationId="{33D939F1-7ABE-4D0E-946A-43F37F556AFD}"/>
          </ac:grpSpMkLst>
        </pc:grpChg>
        <pc:grpChg chg="add del">
          <ac:chgData name="Carina Rubin" userId="bd217d2d-060a-428d-b701-c80bc9b25ded" providerId="ADAL" clId="{2F548FAE-394A-4D35-A69A-822604382B3E}" dt="2023-11-27T12:16:05.214" v="2815" actId="26606"/>
          <ac:grpSpMkLst>
            <pc:docMk/>
            <pc:sldMk cId="136631086" sldId="271"/>
            <ac:grpSpMk id="18" creationId="{9DB3963A-4187-4A72-9DA4-CA6BADE22931}"/>
          </ac:grpSpMkLst>
        </pc:grpChg>
        <pc:grpChg chg="add">
          <ac:chgData name="Carina Rubin" userId="bd217d2d-060a-428d-b701-c80bc9b25ded" providerId="ADAL" clId="{2F548FAE-394A-4D35-A69A-822604382B3E}" dt="2023-11-27T12:16:05.214" v="2815" actId="26606"/>
          <ac:grpSpMkLst>
            <pc:docMk/>
            <pc:sldMk cId="136631086" sldId="271"/>
            <ac:grpSpMk id="31" creationId="{F0BC676B-D19A-44DB-910A-0C0E6D433979}"/>
          </ac:grpSpMkLst>
        </pc:grpChg>
      </pc:sldChg>
      <pc:sldChg chg="addSp modSp new mod modTransition setBg modAnim">
        <pc:chgData name="Carina Rubin" userId="bd217d2d-060a-428d-b701-c80bc9b25ded" providerId="ADAL" clId="{2F548FAE-394A-4D35-A69A-822604382B3E}" dt="2023-11-28T12:42:25.501" v="5512"/>
        <pc:sldMkLst>
          <pc:docMk/>
          <pc:sldMk cId="1727409342" sldId="272"/>
        </pc:sldMkLst>
        <pc:spChg chg="mod">
          <ac:chgData name="Carina Rubin" userId="bd217d2d-060a-428d-b701-c80bc9b25ded" providerId="ADAL" clId="{2F548FAE-394A-4D35-A69A-822604382B3E}" dt="2023-11-27T17:45:56.297" v="3972" actId="1076"/>
          <ac:spMkLst>
            <pc:docMk/>
            <pc:sldMk cId="1727409342" sldId="272"/>
            <ac:spMk id="2" creationId="{A6AB9AD7-E67E-5F5B-E8D6-9FE6B6C188AA}"/>
          </ac:spMkLst>
        </pc:spChg>
        <pc:spChg chg="mod">
          <ac:chgData name="Carina Rubin" userId="bd217d2d-060a-428d-b701-c80bc9b25ded" providerId="ADAL" clId="{2F548FAE-394A-4D35-A69A-822604382B3E}" dt="2023-11-28T12:42:14.149" v="5511" actId="14100"/>
          <ac:spMkLst>
            <pc:docMk/>
            <pc:sldMk cId="1727409342" sldId="272"/>
            <ac:spMk id="3" creationId="{FAAE1F29-60B9-3387-499C-475F1BC26693}"/>
          </ac:spMkLst>
        </pc:spChg>
        <pc:spChg chg="add">
          <ac:chgData name="Carina Rubin" userId="bd217d2d-060a-428d-b701-c80bc9b25ded" providerId="ADAL" clId="{2F548FAE-394A-4D35-A69A-822604382B3E}" dt="2023-11-27T17:45:13.351" v="3967" actId="26606"/>
          <ac:spMkLst>
            <pc:docMk/>
            <pc:sldMk cId="1727409342" sldId="272"/>
            <ac:spMk id="8" creationId="{4BC99CB9-DDAD-44A2-8A1C-E3AF4E72DF5C}"/>
          </ac:spMkLst>
        </pc:spChg>
        <pc:spChg chg="add">
          <ac:chgData name="Carina Rubin" userId="bd217d2d-060a-428d-b701-c80bc9b25ded" providerId="ADAL" clId="{2F548FAE-394A-4D35-A69A-822604382B3E}" dt="2023-11-27T17:45:13.351" v="3967" actId="26606"/>
          <ac:spMkLst>
            <pc:docMk/>
            <pc:sldMk cId="1727409342" sldId="272"/>
            <ac:spMk id="10" creationId="{64053CBF-3932-45FF-8285-EE5146085F3A}"/>
          </ac:spMkLst>
        </pc:spChg>
        <pc:grpChg chg="add">
          <ac:chgData name="Carina Rubin" userId="bd217d2d-060a-428d-b701-c80bc9b25ded" providerId="ADAL" clId="{2F548FAE-394A-4D35-A69A-822604382B3E}" dt="2023-11-27T17:45:13.351" v="3967" actId="26606"/>
          <ac:grpSpMkLst>
            <pc:docMk/>
            <pc:sldMk cId="1727409342" sldId="272"/>
            <ac:grpSpMk id="12" creationId="{2E751C04-BEA6-446B-A678-9C74819EBD4C}"/>
          </ac:grpSpMkLst>
        </pc:grpChg>
        <pc:grpChg chg="add">
          <ac:chgData name="Carina Rubin" userId="bd217d2d-060a-428d-b701-c80bc9b25ded" providerId="ADAL" clId="{2F548FAE-394A-4D35-A69A-822604382B3E}" dt="2023-11-27T17:45:13.351" v="3967" actId="26606"/>
          <ac:grpSpMkLst>
            <pc:docMk/>
            <pc:sldMk cId="1727409342" sldId="272"/>
            <ac:grpSpMk id="18" creationId="{B63ACBA3-DEFD-4C6D-BBA0-64468FA99C2D}"/>
          </ac:grpSpMkLst>
        </pc:grpChg>
      </pc:sldChg>
      <pc:sldChg chg="addSp delSp modSp new mod ord modTransition setBg modAnim">
        <pc:chgData name="Carina Rubin" userId="bd217d2d-060a-428d-b701-c80bc9b25ded" providerId="ADAL" clId="{2F548FAE-394A-4D35-A69A-822604382B3E}" dt="2023-11-28T12:58:55.160" v="5557"/>
        <pc:sldMkLst>
          <pc:docMk/>
          <pc:sldMk cId="1263137540" sldId="273"/>
        </pc:sldMkLst>
        <pc:spChg chg="mod">
          <ac:chgData name="Carina Rubin" userId="bd217d2d-060a-428d-b701-c80bc9b25ded" providerId="ADAL" clId="{2F548FAE-394A-4D35-A69A-822604382B3E}" dt="2023-11-27T17:41:52.064" v="3962" actId="26606"/>
          <ac:spMkLst>
            <pc:docMk/>
            <pc:sldMk cId="1263137540" sldId="273"/>
            <ac:spMk id="2" creationId="{CBBCC474-7F3C-7624-4DB7-AF3609D76CA1}"/>
          </ac:spMkLst>
        </pc:spChg>
        <pc:spChg chg="mod">
          <ac:chgData name="Carina Rubin" userId="bd217d2d-060a-428d-b701-c80bc9b25ded" providerId="ADAL" clId="{2F548FAE-394A-4D35-A69A-822604382B3E}" dt="2023-11-27T17:42:26.788" v="3963" actId="255"/>
          <ac:spMkLst>
            <pc:docMk/>
            <pc:sldMk cId="1263137540" sldId="273"/>
            <ac:spMk id="3" creationId="{AD1F21D8-7EE2-249D-03B7-7AC4B7C78DA0}"/>
          </ac:spMkLst>
        </pc:spChg>
        <pc:spChg chg="add del">
          <ac:chgData name="Carina Rubin" userId="bd217d2d-060a-428d-b701-c80bc9b25ded" providerId="ADAL" clId="{2F548FAE-394A-4D35-A69A-822604382B3E}" dt="2023-11-27T17:41:52.064" v="3962" actId="26606"/>
          <ac:spMkLst>
            <pc:docMk/>
            <pc:sldMk cId="1263137540" sldId="273"/>
            <ac:spMk id="10" creationId="{245A9F99-D9B1-4094-A2E2-B90AC1DB7B9C}"/>
          </ac:spMkLst>
        </pc:spChg>
        <pc:spChg chg="add del">
          <ac:chgData name="Carina Rubin" userId="bd217d2d-060a-428d-b701-c80bc9b25ded" providerId="ADAL" clId="{2F548FAE-394A-4D35-A69A-822604382B3E}" dt="2023-11-27T17:41:52.064" v="3962" actId="26606"/>
          <ac:spMkLst>
            <pc:docMk/>
            <pc:sldMk cId="1263137540" sldId="273"/>
            <ac:spMk id="12" creationId="{B7FAF607-473A-4A43-A23D-BBFF5C4117BB}"/>
          </ac:spMkLst>
        </pc:spChg>
        <pc:spChg chg="add">
          <ac:chgData name="Carina Rubin" userId="bd217d2d-060a-428d-b701-c80bc9b25ded" providerId="ADAL" clId="{2F548FAE-394A-4D35-A69A-822604382B3E}" dt="2023-11-27T17:41:52.064" v="3962" actId="26606"/>
          <ac:spMkLst>
            <pc:docMk/>
            <pc:sldMk cId="1263137540" sldId="273"/>
            <ac:spMk id="22" creationId="{17BDD930-0E65-490A-9CE5-554C357C4428}"/>
          </ac:spMkLst>
        </pc:spChg>
        <pc:spChg chg="add">
          <ac:chgData name="Carina Rubin" userId="bd217d2d-060a-428d-b701-c80bc9b25ded" providerId="ADAL" clId="{2F548FAE-394A-4D35-A69A-822604382B3E}" dt="2023-11-27T17:41:52.064" v="3962" actId="26606"/>
          <ac:spMkLst>
            <pc:docMk/>
            <pc:sldMk cId="1263137540" sldId="273"/>
            <ac:spMk id="24" creationId="{3A912C67-99A1-4956-8F68-1846C21771E8}"/>
          </ac:spMkLst>
        </pc:spChg>
        <pc:grpChg chg="add del">
          <ac:chgData name="Carina Rubin" userId="bd217d2d-060a-428d-b701-c80bc9b25ded" providerId="ADAL" clId="{2F548FAE-394A-4D35-A69A-822604382B3E}" dt="2023-11-27T17:41:52.064" v="3962" actId="26606"/>
          <ac:grpSpMkLst>
            <pc:docMk/>
            <pc:sldMk cId="1263137540" sldId="273"/>
            <ac:grpSpMk id="14" creationId="{C5F6476F-D303-44D3-B30F-1BA348F0F64A}"/>
          </ac:grpSpMkLst>
        </pc:grpChg>
        <pc:grpChg chg="add">
          <ac:chgData name="Carina Rubin" userId="bd217d2d-060a-428d-b701-c80bc9b25ded" providerId="ADAL" clId="{2F548FAE-394A-4D35-A69A-822604382B3E}" dt="2023-11-27T17:41:52.064" v="3962" actId="26606"/>
          <ac:grpSpMkLst>
            <pc:docMk/>
            <pc:sldMk cId="1263137540" sldId="273"/>
            <ac:grpSpMk id="26" creationId="{569E5994-073E-4708-B3E6-43BFED0CEB4C}"/>
          </ac:grpSpMkLst>
        </pc:grpChg>
        <pc:grpChg chg="add">
          <ac:chgData name="Carina Rubin" userId="bd217d2d-060a-428d-b701-c80bc9b25ded" providerId="ADAL" clId="{2F548FAE-394A-4D35-A69A-822604382B3E}" dt="2023-11-27T17:41:52.064" v="3962" actId="26606"/>
          <ac:grpSpMkLst>
            <pc:docMk/>
            <pc:sldMk cId="1263137540" sldId="273"/>
            <ac:grpSpMk id="32" creationId="{DD81D498-EAA8-40F3-8230-AE4DEDA3830D}"/>
          </ac:grpSpMkLst>
        </pc:grpChg>
        <pc:picChg chg="add mod ord">
          <ac:chgData name="Carina Rubin" userId="bd217d2d-060a-428d-b701-c80bc9b25ded" providerId="ADAL" clId="{2F548FAE-394A-4D35-A69A-822604382B3E}" dt="2023-11-27T17:42:57.008" v="3965" actId="1076"/>
          <ac:picMkLst>
            <pc:docMk/>
            <pc:sldMk cId="1263137540" sldId="273"/>
            <ac:picMk id="7" creationId="{B0C77199-9E1E-D6C8-19D5-88DB6DDE1907}"/>
          </ac:picMkLst>
        </pc:picChg>
      </pc:sldChg>
      <pc:sldChg chg="addSp delSp modSp new mod modTransition setBg addAnim delAnim modAnim">
        <pc:chgData name="Carina Rubin" userId="bd217d2d-060a-428d-b701-c80bc9b25ded" providerId="ADAL" clId="{2F548FAE-394A-4D35-A69A-822604382B3E}" dt="2023-11-28T12:47:46.071" v="5530"/>
        <pc:sldMkLst>
          <pc:docMk/>
          <pc:sldMk cId="2325008698" sldId="274"/>
        </pc:sldMkLst>
        <pc:spChg chg="mod">
          <ac:chgData name="Carina Rubin" userId="bd217d2d-060a-428d-b701-c80bc9b25ded" providerId="ADAL" clId="{2F548FAE-394A-4D35-A69A-822604382B3E}" dt="2023-11-28T12:15:56.463" v="5414" actId="255"/>
          <ac:spMkLst>
            <pc:docMk/>
            <pc:sldMk cId="2325008698" sldId="274"/>
            <ac:spMk id="2" creationId="{3D5F1BCA-92A2-6A7F-696A-0CDBC73E82E7}"/>
          </ac:spMkLst>
        </pc:spChg>
        <pc:spChg chg="del">
          <ac:chgData name="Carina Rubin" userId="bd217d2d-060a-428d-b701-c80bc9b25ded" providerId="ADAL" clId="{2F548FAE-394A-4D35-A69A-822604382B3E}" dt="2023-11-27T12:59:10.919" v="3746" actId="478"/>
          <ac:spMkLst>
            <pc:docMk/>
            <pc:sldMk cId="2325008698" sldId="274"/>
            <ac:spMk id="3" creationId="{43D9E2F4-8ED5-9D9E-7B59-2008E3BFB91A}"/>
          </ac:spMkLst>
        </pc:spChg>
        <pc:spChg chg="add">
          <ac:chgData name="Carina Rubin" userId="bd217d2d-060a-428d-b701-c80bc9b25ded" providerId="ADAL" clId="{2F548FAE-394A-4D35-A69A-822604382B3E}" dt="2023-11-27T13:00:45.805" v="3755" actId="26606"/>
          <ac:spMkLst>
            <pc:docMk/>
            <pc:sldMk cId="2325008698" sldId="274"/>
            <ac:spMk id="4" creationId="{A3363022-C969-41E9-8EB2-E4C94908C1FA}"/>
          </ac:spMkLst>
        </pc:spChg>
        <pc:spChg chg="add">
          <ac:chgData name="Carina Rubin" userId="bd217d2d-060a-428d-b701-c80bc9b25ded" providerId="ADAL" clId="{2F548FAE-394A-4D35-A69A-822604382B3E}" dt="2023-11-27T13:00:45.805" v="3755" actId="26606"/>
          <ac:spMkLst>
            <pc:docMk/>
            <pc:sldMk cId="2325008698" sldId="274"/>
            <ac:spMk id="5" creationId="{8D1AD6B3-BE88-4CEB-BA17-790657CC4729}"/>
          </ac:spMkLst>
        </pc:spChg>
        <pc:spChg chg="add del">
          <ac:chgData name="Carina Rubin" userId="bd217d2d-060a-428d-b701-c80bc9b25ded" providerId="ADAL" clId="{2F548FAE-394A-4D35-A69A-822604382B3E}" dt="2023-11-27T13:00:38.476" v="3754" actId="26606"/>
          <ac:spMkLst>
            <pc:docMk/>
            <pc:sldMk cId="2325008698" sldId="274"/>
            <ac:spMk id="7" creationId="{73A25D70-4A55-4F72-B9C5-A69CDBF4DB42}"/>
          </ac:spMkLst>
        </pc:spChg>
        <pc:spChg chg="add del">
          <ac:chgData name="Carina Rubin" userId="bd217d2d-060a-428d-b701-c80bc9b25ded" providerId="ADAL" clId="{2F548FAE-394A-4D35-A69A-822604382B3E}" dt="2023-11-27T13:00:38.476" v="3754" actId="26606"/>
          <ac:spMkLst>
            <pc:docMk/>
            <pc:sldMk cId="2325008698" sldId="274"/>
            <ac:spMk id="9" creationId="{54957100-6D8B-4161-9F2F-C0A949EC84C4}"/>
          </ac:spMkLst>
        </pc:spChg>
        <pc:spChg chg="add del">
          <ac:chgData name="Carina Rubin" userId="bd217d2d-060a-428d-b701-c80bc9b25ded" providerId="ADAL" clId="{2F548FAE-394A-4D35-A69A-822604382B3E}" dt="2023-11-27T13:00:38.476" v="3754" actId="26606"/>
          <ac:spMkLst>
            <pc:docMk/>
            <pc:sldMk cId="2325008698" sldId="274"/>
            <ac:spMk id="11" creationId="{CBCB02B1-1B82-403C-B7D2-E2CED1882F50}"/>
          </ac:spMkLst>
        </pc:spChg>
        <pc:grpChg chg="add">
          <ac:chgData name="Carina Rubin" userId="bd217d2d-060a-428d-b701-c80bc9b25ded" providerId="ADAL" clId="{2F548FAE-394A-4D35-A69A-822604382B3E}" dt="2023-11-27T13:00:45.805" v="3755" actId="26606"/>
          <ac:grpSpMkLst>
            <pc:docMk/>
            <pc:sldMk cId="2325008698" sldId="274"/>
            <ac:grpSpMk id="8" creationId="{89D1390B-7E13-4B4F-9CB2-391063412E54}"/>
          </ac:grpSpMkLst>
        </pc:grpChg>
        <pc:grpChg chg="add del">
          <ac:chgData name="Carina Rubin" userId="bd217d2d-060a-428d-b701-c80bc9b25ded" providerId="ADAL" clId="{2F548FAE-394A-4D35-A69A-822604382B3E}" dt="2023-11-27T13:00:38.476" v="3754" actId="26606"/>
          <ac:grpSpMkLst>
            <pc:docMk/>
            <pc:sldMk cId="2325008698" sldId="274"/>
            <ac:grpSpMk id="13" creationId="{CCDE13A7-6382-4A67-BEBE-4FF1F37C7F52}"/>
          </ac:grpSpMkLst>
        </pc:grpChg>
        <pc:grpChg chg="add del">
          <ac:chgData name="Carina Rubin" userId="bd217d2d-060a-428d-b701-c80bc9b25ded" providerId="ADAL" clId="{2F548FAE-394A-4D35-A69A-822604382B3E}" dt="2023-11-27T13:00:38.476" v="3754" actId="26606"/>
          <ac:grpSpMkLst>
            <pc:docMk/>
            <pc:sldMk cId="2325008698" sldId="274"/>
            <ac:grpSpMk id="22" creationId="{17147D5D-F01F-4164-BD81-D10DC6F23E41}"/>
          </ac:grpSpMkLst>
        </pc:grpChg>
        <pc:grpChg chg="add del">
          <ac:chgData name="Carina Rubin" userId="bd217d2d-060a-428d-b701-c80bc9b25ded" providerId="ADAL" clId="{2F548FAE-394A-4D35-A69A-822604382B3E}" dt="2023-11-27T13:00:38.476" v="3754" actId="26606"/>
          <ac:grpSpMkLst>
            <pc:docMk/>
            <pc:sldMk cId="2325008698" sldId="274"/>
            <ac:grpSpMk id="28" creationId="{6D0E248E-80AB-4B35-BA8D-F940FCB44326}"/>
          </ac:grpSpMkLst>
        </pc:grpChg>
        <pc:picChg chg="add mod">
          <ac:chgData name="Carina Rubin" userId="bd217d2d-060a-428d-b701-c80bc9b25ded" providerId="ADAL" clId="{2F548FAE-394A-4D35-A69A-822604382B3E}" dt="2023-11-27T13:03:37.707" v="3764" actId="208"/>
          <ac:picMkLst>
            <pc:docMk/>
            <pc:sldMk cId="2325008698" sldId="274"/>
            <ac:picMk id="6" creationId="{03A381FE-E438-7F7A-1F34-174BD04D0383}"/>
          </ac:picMkLst>
        </pc:picChg>
      </pc:sldChg>
      <pc:sldChg chg="modSp add mod ord modTransition modAnim">
        <pc:chgData name="Carina Rubin" userId="bd217d2d-060a-428d-b701-c80bc9b25ded" providerId="ADAL" clId="{2F548FAE-394A-4D35-A69A-822604382B3E}" dt="2023-11-28T12:54:15.388" v="5540"/>
        <pc:sldMkLst>
          <pc:docMk/>
          <pc:sldMk cId="1532000262" sldId="275"/>
        </pc:sldMkLst>
        <pc:spChg chg="mod">
          <ac:chgData name="Carina Rubin" userId="bd217d2d-060a-428d-b701-c80bc9b25ded" providerId="ADAL" clId="{2F548FAE-394A-4D35-A69A-822604382B3E}" dt="2023-11-28T10:53:32.511" v="5021" actId="20577"/>
          <ac:spMkLst>
            <pc:docMk/>
            <pc:sldMk cId="1532000262" sldId="275"/>
            <ac:spMk id="3" creationId="{7F568348-AA7C-13F1-5970-3C7AE998C06E}"/>
          </ac:spMkLst>
        </pc:spChg>
      </pc:sldChg>
      <pc:sldChg chg="delSp modSp add mod modTransition modAnim">
        <pc:chgData name="Carina Rubin" userId="bd217d2d-060a-428d-b701-c80bc9b25ded" providerId="ADAL" clId="{2F548FAE-394A-4D35-A69A-822604382B3E}" dt="2023-11-28T12:53:01.089" v="5536"/>
        <pc:sldMkLst>
          <pc:docMk/>
          <pc:sldMk cId="1869137760" sldId="276"/>
        </pc:sldMkLst>
        <pc:spChg chg="mod">
          <ac:chgData name="Carina Rubin" userId="bd217d2d-060a-428d-b701-c80bc9b25ded" providerId="ADAL" clId="{2F548FAE-394A-4D35-A69A-822604382B3E}" dt="2023-11-28T10:52:15.815" v="5017" actId="5793"/>
          <ac:spMkLst>
            <pc:docMk/>
            <pc:sldMk cId="1869137760" sldId="276"/>
            <ac:spMk id="3" creationId="{7F568348-AA7C-13F1-5970-3C7AE998C06E}"/>
          </ac:spMkLst>
        </pc:spChg>
        <pc:picChg chg="del">
          <ac:chgData name="Carina Rubin" userId="bd217d2d-060a-428d-b701-c80bc9b25ded" providerId="ADAL" clId="{2F548FAE-394A-4D35-A69A-822604382B3E}" dt="2023-11-28T10:49:53.371" v="4978" actId="478"/>
          <ac:picMkLst>
            <pc:docMk/>
            <pc:sldMk cId="1869137760" sldId="276"/>
            <ac:picMk id="4" creationId="{3932EB25-A521-A3D5-4EEC-4CDEB714D3E9}"/>
          </ac:picMkLst>
        </pc:picChg>
        <pc:picChg chg="mod">
          <ac:chgData name="Carina Rubin" userId="bd217d2d-060a-428d-b701-c80bc9b25ded" providerId="ADAL" clId="{2F548FAE-394A-4D35-A69A-822604382B3E}" dt="2023-11-28T10:52:37.647" v="5019" actId="1076"/>
          <ac:picMkLst>
            <pc:docMk/>
            <pc:sldMk cId="1869137760" sldId="276"/>
            <ac:picMk id="5" creationId="{7773C8DE-A5FA-95D4-D163-48114DCFEAF3}"/>
          </ac:picMkLst>
        </pc:picChg>
      </pc:sldChg>
      <pc:sldChg chg="modSp add mod ord modTransition modAnim">
        <pc:chgData name="Carina Rubin" userId="bd217d2d-060a-428d-b701-c80bc9b25ded" providerId="ADAL" clId="{2F548FAE-394A-4D35-A69A-822604382B3E}" dt="2023-11-28T13:07:14.274" v="5581" actId="27636"/>
        <pc:sldMkLst>
          <pc:docMk/>
          <pc:sldMk cId="3404789948" sldId="277"/>
        </pc:sldMkLst>
        <pc:spChg chg="mod">
          <ac:chgData name="Carina Rubin" userId="bd217d2d-060a-428d-b701-c80bc9b25ded" providerId="ADAL" clId="{2F548FAE-394A-4D35-A69A-822604382B3E}" dt="2023-11-28T13:07:14.274" v="5581" actId="27636"/>
          <ac:spMkLst>
            <pc:docMk/>
            <pc:sldMk cId="3404789948" sldId="277"/>
            <ac:spMk id="3" creationId="{7F568348-AA7C-13F1-5970-3C7AE998C06E}"/>
          </ac:spMkLst>
        </pc:spChg>
      </pc:sldChg>
      <pc:sldChg chg="add del">
        <pc:chgData name="Carina Rubin" userId="bd217d2d-060a-428d-b701-c80bc9b25ded" providerId="ADAL" clId="{2F548FAE-394A-4D35-A69A-822604382B3E}" dt="2023-11-28T12:05:51.832" v="5363" actId="2696"/>
        <pc:sldMkLst>
          <pc:docMk/>
          <pc:sldMk cId="2410848361" sldId="278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5D4E77-6352-4B57-8AFE-2CF9C112DAB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E2C64B-CF53-43B9-8B4B-BE0EA46188EB}">
      <dgm:prSet/>
      <dgm:spPr/>
      <dgm:t>
        <a:bodyPr/>
        <a:lstStyle/>
        <a:p>
          <a:r>
            <a:rPr lang="en-US" dirty="0"/>
            <a:t>Vårt fokus skall vara att långsiktigt balansera allt som går ut, mot det som kommer in och vi har i vår kassa!</a:t>
          </a:r>
        </a:p>
      </dgm:t>
    </dgm:pt>
    <dgm:pt modelId="{55E356BE-FB3F-4A3F-8185-CC15EE24350E}" type="parTrans" cxnId="{65FD0C44-B221-471D-A6F2-D5474880A163}">
      <dgm:prSet/>
      <dgm:spPr/>
      <dgm:t>
        <a:bodyPr/>
        <a:lstStyle/>
        <a:p>
          <a:endParaRPr lang="en-US"/>
        </a:p>
      </dgm:t>
    </dgm:pt>
    <dgm:pt modelId="{A14A2490-AE74-48C9-B345-A4AC8DCC8C89}" type="sibTrans" cxnId="{65FD0C44-B221-471D-A6F2-D5474880A163}">
      <dgm:prSet/>
      <dgm:spPr/>
      <dgm:t>
        <a:bodyPr/>
        <a:lstStyle/>
        <a:p>
          <a:endParaRPr lang="en-US"/>
        </a:p>
      </dgm:t>
    </dgm:pt>
    <dgm:pt modelId="{049B7639-68F9-49BA-AEEF-BD952329E96D}" type="pres">
      <dgm:prSet presAssocID="{4D5D4E77-6352-4B57-8AFE-2CF9C112DABC}" presName="linear" presStyleCnt="0">
        <dgm:presLayoutVars>
          <dgm:animLvl val="lvl"/>
          <dgm:resizeHandles val="exact"/>
        </dgm:presLayoutVars>
      </dgm:prSet>
      <dgm:spPr/>
    </dgm:pt>
    <dgm:pt modelId="{73B7A1B8-3D00-4128-8EC1-D8A76F57EBAB}" type="pres">
      <dgm:prSet presAssocID="{B0E2C64B-CF53-43B9-8B4B-BE0EA46188E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2E49418-B3AC-4193-B3EE-DBB71930153D}" type="presOf" srcId="{4D5D4E77-6352-4B57-8AFE-2CF9C112DABC}" destId="{049B7639-68F9-49BA-AEEF-BD952329E96D}" srcOrd="0" destOrd="0" presId="urn:microsoft.com/office/officeart/2005/8/layout/vList2"/>
    <dgm:cxn modelId="{65FD0C44-B221-471D-A6F2-D5474880A163}" srcId="{4D5D4E77-6352-4B57-8AFE-2CF9C112DABC}" destId="{B0E2C64B-CF53-43B9-8B4B-BE0EA46188EB}" srcOrd="0" destOrd="0" parTransId="{55E356BE-FB3F-4A3F-8185-CC15EE24350E}" sibTransId="{A14A2490-AE74-48C9-B345-A4AC8DCC8C89}"/>
    <dgm:cxn modelId="{FCE34387-180E-4BA2-AD42-76D47F8E427E}" type="presOf" srcId="{B0E2C64B-CF53-43B9-8B4B-BE0EA46188EB}" destId="{73B7A1B8-3D00-4128-8EC1-D8A76F57EBAB}" srcOrd="0" destOrd="0" presId="urn:microsoft.com/office/officeart/2005/8/layout/vList2"/>
    <dgm:cxn modelId="{8C8A4699-DE48-404B-912F-C242ABD2D899}" type="presParOf" srcId="{049B7639-68F9-49BA-AEEF-BD952329E96D}" destId="{73B7A1B8-3D00-4128-8EC1-D8A76F57EBA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B7A1B8-3D00-4128-8EC1-D8A76F57EBAB}">
      <dsp:nvSpPr>
        <dsp:cNvPr id="0" name=""/>
        <dsp:cNvSpPr/>
      </dsp:nvSpPr>
      <dsp:spPr>
        <a:xfrm>
          <a:off x="0" y="13509"/>
          <a:ext cx="5092194" cy="4324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Vårt fokus skall vara att långsiktigt balansera allt som går ut, mot det som kommer in och vi har i vår kassa!</a:t>
          </a:r>
        </a:p>
      </dsp:txBody>
      <dsp:txXfrm>
        <a:off x="211096" y="224605"/>
        <a:ext cx="4670002" cy="3902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C53C450-F8C5-5C35-79F1-81075199BA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1FB7FD5-2CFE-BDA8-B110-F1AE3B6AB9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D803DB3-4724-EDF8-DF5B-D760DCC6B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22ECB-DCA3-4B69-AFE7-A1073F3E7D2A}" type="datetimeFigureOut">
              <a:rPr lang="sv-SE" smtClean="0"/>
              <a:t>2023-11-29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90CE9FC-B376-CC4A-8E78-E6E8C6C25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53FB12B-EAA9-DECD-18A1-9787BD2FE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5F5D-5F1C-41DE-96EB-9E339C069B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2291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213069-15F4-DEE1-F657-72D55A431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07E558C-86D4-DA15-4B7A-99E30E05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A675407-37B7-5F7A-F748-6F3F326C1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22ECB-DCA3-4B69-AFE7-A1073F3E7D2A}" type="datetimeFigureOut">
              <a:rPr lang="sv-SE" smtClean="0"/>
              <a:t>2023-11-29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C1EA287-9294-A8B7-545C-5E88DBB11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17E4C56-5D22-016B-3E2C-A1C95025D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5F5D-5F1C-41DE-96EB-9E339C069B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1817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234FB10-60A3-C073-CC10-E1DEFA01AF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6504027-3621-B8DE-F6C6-38D39B0562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8507C01-5AD7-1A87-3B91-AD14D773F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22ECB-DCA3-4B69-AFE7-A1073F3E7D2A}" type="datetimeFigureOut">
              <a:rPr lang="sv-SE" smtClean="0"/>
              <a:t>2023-11-29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1CAED1-72B4-EF4A-A603-33F59E2C6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6ACC4BC-6E2E-35CD-F53D-0F6437829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5F5D-5F1C-41DE-96EB-9E339C069B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304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698A81-0721-A8F5-008B-D4CD34116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CBCED5-FF4D-142F-4E4B-F246BB25E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A6322B2-D810-5D20-94F9-38E963A9E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22ECB-DCA3-4B69-AFE7-A1073F3E7D2A}" type="datetimeFigureOut">
              <a:rPr lang="sv-SE" smtClean="0"/>
              <a:t>2023-11-29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90E38E9-4A74-14AD-6215-65D48EEBF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30D6A32-13A2-71A4-EE0F-5B0B87C0F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5F5D-5F1C-41DE-96EB-9E339C069B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60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60E8C6-6D0D-8E4B-DAFE-0FF8CE041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E2B62E0-064B-26DF-F431-B3B0D12DF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D6D5399-C158-C80C-9665-0A46929AD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22ECB-DCA3-4B69-AFE7-A1073F3E7D2A}" type="datetimeFigureOut">
              <a:rPr lang="sv-SE" smtClean="0"/>
              <a:t>2023-11-29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E20CCEE-F853-0186-15FA-5DE1B3EBC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D233DD-8207-802A-B5AD-18A0D594E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5F5D-5F1C-41DE-96EB-9E339C069B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9185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4AEAD5-813E-4CB3-BC6A-9B2815572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11CB20D-5686-AC9F-A248-1CB1A25265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61D7FA1-2098-1464-5B14-01FCABB396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B63C803-BD8A-81F8-8E31-04038268E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22ECB-DCA3-4B69-AFE7-A1073F3E7D2A}" type="datetimeFigureOut">
              <a:rPr lang="sv-SE" smtClean="0"/>
              <a:t>2023-11-29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87AE19F-9B44-6869-CA01-393114D49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47AE948-19BE-EEC3-6E06-7D86091EC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5F5D-5F1C-41DE-96EB-9E339C069B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620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D4FB2C-5FF4-56DD-FD5A-1035848D5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496FC1D-4623-24DD-9112-91DE9FFE6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F11CD07-0864-5017-C9D5-1CC2E4D030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79BE73F-DA95-276F-51C9-1328723F73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6BEB093-BC3C-2EBE-6D60-C102BA4F3A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F689218-C4C1-D7A2-6E03-678394D01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22ECB-DCA3-4B69-AFE7-A1073F3E7D2A}" type="datetimeFigureOut">
              <a:rPr lang="sv-SE" smtClean="0"/>
              <a:t>2023-11-29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BD7BF773-72B1-BD0D-D278-92E6CD69E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56ED85B-F09E-65A3-3104-C20C399B0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5F5D-5F1C-41DE-96EB-9E339C069B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0859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B131CE-99B9-F37E-A664-915CE43C6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C80A49B-5B93-A1C6-49F8-A0DEA76EB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22ECB-DCA3-4B69-AFE7-A1073F3E7D2A}" type="datetimeFigureOut">
              <a:rPr lang="sv-SE" smtClean="0"/>
              <a:t>2023-11-29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6BA9FD8-B3DC-90BB-BB91-65B4DAD79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D3DD62-3530-9300-3B56-CB65790C1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5F5D-5F1C-41DE-96EB-9E339C069B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3089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7EE3620-0F76-299F-EF0F-F4C02A274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22ECB-DCA3-4B69-AFE7-A1073F3E7D2A}" type="datetimeFigureOut">
              <a:rPr lang="sv-SE" smtClean="0"/>
              <a:t>2023-11-29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FDA0E9F-1A12-8CAE-7126-EF89D1ECF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AD3755D-7281-0802-B674-53894921A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5F5D-5F1C-41DE-96EB-9E339C069B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4259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6351B5-250E-50C1-81A7-57114C546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F542A78-3D00-6FFA-2146-C0065F809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7F8E7A8-C960-BD7F-7BF4-62F5D9C8A7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99ED727-7F39-7C27-B2B7-7CC2EEC57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22ECB-DCA3-4B69-AFE7-A1073F3E7D2A}" type="datetimeFigureOut">
              <a:rPr lang="sv-SE" smtClean="0"/>
              <a:t>2023-11-29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71511F-89BF-F061-AE00-90CC52799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22EDF7C-B132-5743-5EBB-95F5DDF01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5F5D-5F1C-41DE-96EB-9E339C069B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0972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A89110-C9C2-7014-D5DB-7127B071D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954D62F-D0A5-ECC3-4BCF-BD959AE05E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5585E50-AD61-500C-6589-E1D1C6C6F7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15ADA5C-FF10-0C37-4BA9-843150BB1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22ECB-DCA3-4B69-AFE7-A1073F3E7D2A}" type="datetimeFigureOut">
              <a:rPr lang="sv-SE" smtClean="0"/>
              <a:t>2023-11-29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51BB4D7-0651-EF8F-0D2D-9194B4885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B780937-0408-E321-FC82-F4DD9C76B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5F5D-5F1C-41DE-96EB-9E339C069B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3253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9C10B01-A729-37A9-7EB1-0EECB6530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91FB618-1915-8682-0AF2-5BC74054C7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E3DB72-0809-85AF-74D5-A064F3794E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22ECB-DCA3-4B69-AFE7-A1073F3E7D2A}" type="datetimeFigureOut">
              <a:rPr lang="sv-SE" smtClean="0"/>
              <a:t>2023-11-29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235E674-DD1C-8247-CE54-431164D6B2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91DC5DC-931D-7F52-B3A4-64A9F3D10A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05F5D-5F1C-41DE-96EB-9E339C069B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491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4">
            <a:extLst>
              <a:ext uri="{FF2B5EF4-FFF2-40B4-BE49-F238E27FC236}">
                <a16:creationId xmlns:a16="http://schemas.microsoft.com/office/drawing/2014/main" id="{7ADD6C35-4B10-4BFC-BAD6-56B49A790F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90F97B8-C840-8DD1-3F28-D7FC74F24A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3777859"/>
            <a:ext cx="5946579" cy="1514185"/>
          </a:xfrm>
        </p:spPr>
        <p:txBody>
          <a:bodyPr anchor="t">
            <a:normAutofit/>
          </a:bodyPr>
          <a:lstStyle/>
          <a:p>
            <a:pPr algn="l"/>
            <a:r>
              <a:rPr lang="sv-SE" sz="4000" dirty="0">
                <a:solidFill>
                  <a:schemeClr val="tx2"/>
                </a:solidFill>
              </a:rPr>
              <a:t>Välkomna</a:t>
            </a:r>
          </a:p>
        </p:txBody>
      </p:sp>
      <p:grpSp>
        <p:nvGrpSpPr>
          <p:cNvPr id="39" name="Group 26">
            <a:extLst>
              <a:ext uri="{FF2B5EF4-FFF2-40B4-BE49-F238E27FC236}">
                <a16:creationId xmlns:a16="http://schemas.microsoft.com/office/drawing/2014/main" id="{32AFDD1C-2418-460A-B0D3-EEF55EC82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866957" y="2290257"/>
            <a:ext cx="5324737" cy="4559213"/>
            <a:chOff x="6852124" y="2290257"/>
            <a:chExt cx="5330118" cy="4559213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AF1D9B44-43EB-4833-B924-356EBE6D25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52124" y="2290257"/>
              <a:ext cx="5330118" cy="4559213"/>
            </a:xfrm>
            <a:custGeom>
              <a:avLst/>
              <a:gdLst>
                <a:gd name="connsiteX0" fmla="*/ 3444904 w 5330118"/>
                <a:gd name="connsiteY0" fmla="*/ 220 h 4559213"/>
                <a:gd name="connsiteX1" fmla="*/ 3769380 w 5330118"/>
                <a:gd name="connsiteY1" fmla="*/ 20786 h 4559213"/>
                <a:gd name="connsiteX2" fmla="*/ 4399652 w 5330118"/>
                <a:gd name="connsiteY2" fmla="*/ 157746 h 4559213"/>
                <a:gd name="connsiteX3" fmla="*/ 4978946 w 5330118"/>
                <a:gd name="connsiteY3" fmla="*/ 421156 h 4559213"/>
                <a:gd name="connsiteX4" fmla="*/ 5239909 w 5330118"/>
                <a:gd name="connsiteY4" fmla="*/ 596177 h 4559213"/>
                <a:gd name="connsiteX5" fmla="*/ 5330118 w 5330118"/>
                <a:gd name="connsiteY5" fmla="*/ 672101 h 4559213"/>
                <a:gd name="connsiteX6" fmla="*/ 5330118 w 5330118"/>
                <a:gd name="connsiteY6" fmla="*/ 817108 h 4559213"/>
                <a:gd name="connsiteX7" fmla="*/ 5165156 w 5330118"/>
                <a:gd name="connsiteY7" fmla="*/ 689392 h 4559213"/>
                <a:gd name="connsiteX8" fmla="*/ 4907074 w 5330118"/>
                <a:gd name="connsiteY8" fmla="*/ 537310 h 4559213"/>
                <a:gd name="connsiteX9" fmla="*/ 4344130 w 5330118"/>
                <a:gd name="connsiteY9" fmla="*/ 331280 h 4559213"/>
                <a:gd name="connsiteX10" fmla="*/ 3749396 w 5330118"/>
                <a:gd name="connsiteY10" fmla="*/ 251913 h 4559213"/>
                <a:gd name="connsiteX11" fmla="*/ 3153752 w 5330118"/>
                <a:gd name="connsiteY11" fmla="*/ 282158 h 4559213"/>
                <a:gd name="connsiteX12" fmla="*/ 2861381 w 5330118"/>
                <a:gd name="connsiteY12" fmla="*/ 336106 h 4559213"/>
                <a:gd name="connsiteX13" fmla="*/ 2574686 w 5330118"/>
                <a:gd name="connsiteY13" fmla="*/ 413220 h 4559213"/>
                <a:gd name="connsiteX14" fmla="*/ 2294918 w 5330118"/>
                <a:gd name="connsiteY14" fmla="*/ 511569 h 4559213"/>
                <a:gd name="connsiteX15" fmla="*/ 2023438 w 5330118"/>
                <a:gd name="connsiteY15" fmla="*/ 630404 h 4559213"/>
                <a:gd name="connsiteX16" fmla="*/ 1508751 w 5330118"/>
                <a:gd name="connsiteY16" fmla="*/ 922342 h 4559213"/>
                <a:gd name="connsiteX17" fmla="*/ 1387034 w 5330118"/>
                <a:gd name="connsiteY17" fmla="*/ 1006427 h 4559213"/>
                <a:gd name="connsiteX18" fmla="*/ 1327197 w 5330118"/>
                <a:gd name="connsiteY18" fmla="*/ 1049865 h 4559213"/>
                <a:gd name="connsiteX19" fmla="*/ 1268155 w 5330118"/>
                <a:gd name="connsiteY19" fmla="*/ 1094374 h 4559213"/>
                <a:gd name="connsiteX20" fmla="*/ 1040389 w 5330118"/>
                <a:gd name="connsiteY20" fmla="*/ 1283245 h 4559213"/>
                <a:gd name="connsiteX21" fmla="*/ 633794 w 5330118"/>
                <a:gd name="connsiteY21" fmla="*/ 1711714 h 4559213"/>
                <a:gd name="connsiteX22" fmla="*/ 460415 w 5330118"/>
                <a:gd name="connsiteY22" fmla="*/ 1950670 h 4559213"/>
                <a:gd name="connsiteX23" fmla="*/ 312810 w 5330118"/>
                <a:gd name="connsiteY23" fmla="*/ 2205715 h 4559213"/>
                <a:gd name="connsiteX24" fmla="*/ 280110 w 5330118"/>
                <a:gd name="connsiteY24" fmla="*/ 2271675 h 4559213"/>
                <a:gd name="connsiteX25" fmla="*/ 264214 w 5330118"/>
                <a:gd name="connsiteY25" fmla="*/ 2304923 h 4559213"/>
                <a:gd name="connsiteX26" fmla="*/ 249113 w 5330118"/>
                <a:gd name="connsiteY26" fmla="*/ 2338492 h 4559213"/>
                <a:gd name="connsiteX27" fmla="*/ 220272 w 5330118"/>
                <a:gd name="connsiteY27" fmla="*/ 2406168 h 4559213"/>
                <a:gd name="connsiteX28" fmla="*/ 193250 w 5330118"/>
                <a:gd name="connsiteY28" fmla="*/ 2474595 h 4559213"/>
                <a:gd name="connsiteX29" fmla="*/ 105368 w 5330118"/>
                <a:gd name="connsiteY29" fmla="*/ 2754843 h 4559213"/>
                <a:gd name="connsiteX30" fmla="*/ 34063 w 5330118"/>
                <a:gd name="connsiteY30" fmla="*/ 3335503 h 4559213"/>
                <a:gd name="connsiteX31" fmla="*/ 64038 w 5330118"/>
                <a:gd name="connsiteY31" fmla="*/ 3625404 h 4559213"/>
                <a:gd name="connsiteX32" fmla="*/ 155554 w 5330118"/>
                <a:gd name="connsiteY32" fmla="*/ 3902649 h 4559213"/>
                <a:gd name="connsiteX33" fmla="*/ 187118 w 5330118"/>
                <a:gd name="connsiteY33" fmla="*/ 3968931 h 4559213"/>
                <a:gd name="connsiteX34" fmla="*/ 222202 w 5330118"/>
                <a:gd name="connsiteY34" fmla="*/ 4033711 h 4559213"/>
                <a:gd name="connsiteX35" fmla="*/ 299980 w 5330118"/>
                <a:gd name="connsiteY35" fmla="*/ 4159303 h 4559213"/>
                <a:gd name="connsiteX36" fmla="*/ 385818 w 5330118"/>
                <a:gd name="connsiteY36" fmla="*/ 4280604 h 4559213"/>
                <a:gd name="connsiteX37" fmla="*/ 477786 w 5330118"/>
                <a:gd name="connsiteY37" fmla="*/ 4398474 h 4559213"/>
                <a:gd name="connsiteX38" fmla="*/ 609756 w 5330118"/>
                <a:gd name="connsiteY38" fmla="*/ 4559213 h 4559213"/>
                <a:gd name="connsiteX39" fmla="*/ 480825 w 5330118"/>
                <a:gd name="connsiteY39" fmla="*/ 4559213 h 4559213"/>
                <a:gd name="connsiteX40" fmla="*/ 404211 w 5330118"/>
                <a:gd name="connsiteY40" fmla="*/ 4446629 h 4559213"/>
                <a:gd name="connsiteX41" fmla="*/ 321439 w 5330118"/>
                <a:gd name="connsiteY41" fmla="*/ 4320180 h 4559213"/>
                <a:gd name="connsiteX42" fmla="*/ 242640 w 5330118"/>
                <a:gd name="connsiteY42" fmla="*/ 4190941 h 4559213"/>
                <a:gd name="connsiteX43" fmla="*/ 109909 w 5330118"/>
                <a:gd name="connsiteY43" fmla="*/ 3919809 h 4559213"/>
                <a:gd name="connsiteX44" fmla="*/ 26229 w 5330118"/>
                <a:gd name="connsiteY44" fmla="*/ 3632054 h 4559213"/>
                <a:gd name="connsiteX45" fmla="*/ 0 w 5330118"/>
                <a:gd name="connsiteY45" fmla="*/ 3335503 h 4559213"/>
                <a:gd name="connsiteX46" fmla="*/ 234352 w 5330118"/>
                <a:gd name="connsiteY46" fmla="*/ 2173647 h 4559213"/>
                <a:gd name="connsiteX47" fmla="*/ 360384 w 5330118"/>
                <a:gd name="connsiteY47" fmla="*/ 1898869 h 4559213"/>
                <a:gd name="connsiteX48" fmla="*/ 511282 w 5330118"/>
                <a:gd name="connsiteY48" fmla="*/ 1634172 h 4559213"/>
                <a:gd name="connsiteX49" fmla="*/ 884381 w 5330118"/>
                <a:gd name="connsiteY49" fmla="*/ 1143281 h 4559213"/>
                <a:gd name="connsiteX50" fmla="*/ 1104768 w 5330118"/>
                <a:gd name="connsiteY50" fmla="*/ 921806 h 4559213"/>
                <a:gd name="connsiteX51" fmla="*/ 1163128 w 5330118"/>
                <a:gd name="connsiteY51" fmla="*/ 869254 h 4559213"/>
                <a:gd name="connsiteX52" fmla="*/ 1222624 w 5330118"/>
                <a:gd name="connsiteY52" fmla="*/ 817773 h 4559213"/>
                <a:gd name="connsiteX53" fmla="*/ 1345591 w 5330118"/>
                <a:gd name="connsiteY53" fmla="*/ 718886 h 4559213"/>
                <a:gd name="connsiteX54" fmla="*/ 1883100 w 5330118"/>
                <a:gd name="connsiteY54" fmla="*/ 378362 h 4559213"/>
                <a:gd name="connsiteX55" fmla="*/ 3118895 w 5330118"/>
                <a:gd name="connsiteY55" fmla="*/ 13600 h 4559213"/>
                <a:gd name="connsiteX56" fmla="*/ 3444904 w 5330118"/>
                <a:gd name="connsiteY56" fmla="*/ 220 h 455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5330118" h="4559213">
                  <a:moveTo>
                    <a:pt x="3444904" y="220"/>
                  </a:moveTo>
                  <a:cubicBezTo>
                    <a:pt x="3553706" y="1507"/>
                    <a:pt x="3662253" y="8452"/>
                    <a:pt x="3769380" y="20786"/>
                  </a:cubicBezTo>
                  <a:cubicBezTo>
                    <a:pt x="3983974" y="45668"/>
                    <a:pt x="4196072" y="90499"/>
                    <a:pt x="4399652" y="157746"/>
                  </a:cubicBezTo>
                  <a:cubicBezTo>
                    <a:pt x="4603235" y="224778"/>
                    <a:pt x="4797732" y="313798"/>
                    <a:pt x="4978946" y="421156"/>
                  </a:cubicBezTo>
                  <a:cubicBezTo>
                    <a:pt x="5069496" y="474943"/>
                    <a:pt x="5156611" y="533449"/>
                    <a:pt x="5239909" y="596177"/>
                  </a:cubicBezTo>
                  <a:lnTo>
                    <a:pt x="5330118" y="672101"/>
                  </a:lnTo>
                  <a:lnTo>
                    <a:pt x="5330118" y="817108"/>
                  </a:lnTo>
                  <a:lnTo>
                    <a:pt x="5165156" y="689392"/>
                  </a:lnTo>
                  <a:cubicBezTo>
                    <a:pt x="5082384" y="633729"/>
                    <a:pt x="4996431" y="582355"/>
                    <a:pt x="4907074" y="537310"/>
                  </a:cubicBezTo>
                  <a:cubicBezTo>
                    <a:pt x="4728926" y="446145"/>
                    <a:pt x="4538970" y="377933"/>
                    <a:pt x="4344130" y="331280"/>
                  </a:cubicBezTo>
                  <a:cubicBezTo>
                    <a:pt x="4149292" y="284518"/>
                    <a:pt x="3949571" y="258885"/>
                    <a:pt x="3749396" y="251913"/>
                  </a:cubicBezTo>
                  <a:cubicBezTo>
                    <a:pt x="3548993" y="243976"/>
                    <a:pt x="3350636" y="254701"/>
                    <a:pt x="3153752" y="282158"/>
                  </a:cubicBezTo>
                  <a:cubicBezTo>
                    <a:pt x="3055539" y="296422"/>
                    <a:pt x="2957892" y="314119"/>
                    <a:pt x="2861381" y="336106"/>
                  </a:cubicBezTo>
                  <a:cubicBezTo>
                    <a:pt x="2764870" y="358414"/>
                    <a:pt x="2669154" y="383833"/>
                    <a:pt x="2574686" y="413220"/>
                  </a:cubicBezTo>
                  <a:cubicBezTo>
                    <a:pt x="2480219" y="442499"/>
                    <a:pt x="2386888" y="475318"/>
                    <a:pt x="2294918" y="511569"/>
                  </a:cubicBezTo>
                  <a:cubicBezTo>
                    <a:pt x="2203063" y="547928"/>
                    <a:pt x="2112455" y="587610"/>
                    <a:pt x="2023438" y="630404"/>
                  </a:cubicBezTo>
                  <a:cubicBezTo>
                    <a:pt x="1845404" y="715883"/>
                    <a:pt x="1673274" y="813375"/>
                    <a:pt x="1508751" y="922342"/>
                  </a:cubicBezTo>
                  <a:cubicBezTo>
                    <a:pt x="1467763" y="949692"/>
                    <a:pt x="1426887" y="977470"/>
                    <a:pt x="1387034" y="1006427"/>
                  </a:cubicBezTo>
                  <a:cubicBezTo>
                    <a:pt x="1366824" y="1020585"/>
                    <a:pt x="1347067" y="1035279"/>
                    <a:pt x="1327197" y="1049865"/>
                  </a:cubicBezTo>
                  <a:cubicBezTo>
                    <a:pt x="1307213" y="1064343"/>
                    <a:pt x="1287571" y="1079252"/>
                    <a:pt x="1268155" y="1094374"/>
                  </a:cubicBezTo>
                  <a:cubicBezTo>
                    <a:pt x="1190152" y="1154757"/>
                    <a:pt x="1113851" y="1217392"/>
                    <a:pt x="1040389" y="1283245"/>
                  </a:cubicBezTo>
                  <a:cubicBezTo>
                    <a:pt x="893125" y="1414521"/>
                    <a:pt x="756533" y="1557701"/>
                    <a:pt x="633794" y="1711714"/>
                  </a:cubicBezTo>
                  <a:cubicBezTo>
                    <a:pt x="572480" y="1788721"/>
                    <a:pt x="514461" y="1868409"/>
                    <a:pt x="460415" y="1950670"/>
                  </a:cubicBezTo>
                  <a:cubicBezTo>
                    <a:pt x="407277" y="2033362"/>
                    <a:pt x="357091" y="2118091"/>
                    <a:pt x="312810" y="2205715"/>
                  </a:cubicBezTo>
                  <a:cubicBezTo>
                    <a:pt x="301342" y="2227488"/>
                    <a:pt x="290669" y="2249581"/>
                    <a:pt x="280110" y="2271675"/>
                  </a:cubicBezTo>
                  <a:lnTo>
                    <a:pt x="264214" y="2304923"/>
                  </a:lnTo>
                  <a:lnTo>
                    <a:pt x="249113" y="2338492"/>
                  </a:lnTo>
                  <a:cubicBezTo>
                    <a:pt x="239234" y="2360908"/>
                    <a:pt x="229243" y="2383324"/>
                    <a:pt x="220272" y="2406168"/>
                  </a:cubicBezTo>
                  <a:cubicBezTo>
                    <a:pt x="211302" y="2429012"/>
                    <a:pt x="201425" y="2451536"/>
                    <a:pt x="193250" y="2474595"/>
                  </a:cubicBezTo>
                  <a:cubicBezTo>
                    <a:pt x="158279" y="2566187"/>
                    <a:pt x="128643" y="2659711"/>
                    <a:pt x="105368" y="2754843"/>
                  </a:cubicBezTo>
                  <a:cubicBezTo>
                    <a:pt x="58134" y="2944678"/>
                    <a:pt x="33950" y="3140091"/>
                    <a:pt x="34063" y="3335503"/>
                  </a:cubicBezTo>
                  <a:cubicBezTo>
                    <a:pt x="34630" y="3432888"/>
                    <a:pt x="44282" y="3530058"/>
                    <a:pt x="64038" y="3625404"/>
                  </a:cubicBezTo>
                  <a:cubicBezTo>
                    <a:pt x="84817" y="3720536"/>
                    <a:pt x="114905" y="3813631"/>
                    <a:pt x="155554" y="3902649"/>
                  </a:cubicBezTo>
                  <a:cubicBezTo>
                    <a:pt x="165205" y="3925066"/>
                    <a:pt x="176446" y="3946945"/>
                    <a:pt x="187118" y="3968931"/>
                  </a:cubicBezTo>
                  <a:cubicBezTo>
                    <a:pt x="198700" y="3990597"/>
                    <a:pt x="209713" y="4012475"/>
                    <a:pt x="222202" y="4033711"/>
                  </a:cubicBezTo>
                  <a:cubicBezTo>
                    <a:pt x="246047" y="4076612"/>
                    <a:pt x="272615" y="4118225"/>
                    <a:pt x="299980" y="4159303"/>
                  </a:cubicBezTo>
                  <a:cubicBezTo>
                    <a:pt x="327230" y="4200488"/>
                    <a:pt x="356410" y="4240599"/>
                    <a:pt x="385818" y="4280604"/>
                  </a:cubicBezTo>
                  <a:cubicBezTo>
                    <a:pt x="415679" y="4320287"/>
                    <a:pt x="446676" y="4359434"/>
                    <a:pt x="477786" y="4398474"/>
                  </a:cubicBezTo>
                  <a:lnTo>
                    <a:pt x="609756" y="4559213"/>
                  </a:lnTo>
                  <a:lnTo>
                    <a:pt x="480825" y="4559213"/>
                  </a:lnTo>
                  <a:lnTo>
                    <a:pt x="404211" y="4446629"/>
                  </a:lnTo>
                  <a:cubicBezTo>
                    <a:pt x="376166" y="4404802"/>
                    <a:pt x="348461" y="4362759"/>
                    <a:pt x="321439" y="4320180"/>
                  </a:cubicBezTo>
                  <a:cubicBezTo>
                    <a:pt x="294415" y="4277601"/>
                    <a:pt x="267619" y="4234915"/>
                    <a:pt x="242640" y="4190941"/>
                  </a:cubicBezTo>
                  <a:cubicBezTo>
                    <a:pt x="192568" y="4103424"/>
                    <a:pt x="146584" y="4013334"/>
                    <a:pt x="109909" y="3919809"/>
                  </a:cubicBezTo>
                  <a:cubicBezTo>
                    <a:pt x="72554" y="3826608"/>
                    <a:pt x="44850" y="3729975"/>
                    <a:pt x="26229" y="3632054"/>
                  </a:cubicBezTo>
                  <a:cubicBezTo>
                    <a:pt x="8403" y="3534134"/>
                    <a:pt x="0" y="3434711"/>
                    <a:pt x="0" y="3335503"/>
                  </a:cubicBezTo>
                  <a:cubicBezTo>
                    <a:pt x="1476" y="2939959"/>
                    <a:pt x="82433" y="2545488"/>
                    <a:pt x="234352" y="2173647"/>
                  </a:cubicBezTo>
                  <a:cubicBezTo>
                    <a:pt x="272502" y="2080767"/>
                    <a:pt x="313831" y="1988745"/>
                    <a:pt x="360384" y="1898869"/>
                  </a:cubicBezTo>
                  <a:cubicBezTo>
                    <a:pt x="406255" y="1808669"/>
                    <a:pt x="456781" y="1720402"/>
                    <a:pt x="511282" y="1634172"/>
                  </a:cubicBezTo>
                  <a:cubicBezTo>
                    <a:pt x="620396" y="1461818"/>
                    <a:pt x="744951" y="1296973"/>
                    <a:pt x="884381" y="1143281"/>
                  </a:cubicBezTo>
                  <a:cubicBezTo>
                    <a:pt x="954438" y="1066703"/>
                    <a:pt x="1027559" y="992378"/>
                    <a:pt x="1104768" y="921806"/>
                  </a:cubicBezTo>
                  <a:cubicBezTo>
                    <a:pt x="1123956" y="904003"/>
                    <a:pt x="1143258" y="886414"/>
                    <a:pt x="1163128" y="869254"/>
                  </a:cubicBezTo>
                  <a:cubicBezTo>
                    <a:pt x="1182885" y="851985"/>
                    <a:pt x="1202300" y="834396"/>
                    <a:pt x="1222624" y="817773"/>
                  </a:cubicBezTo>
                  <a:cubicBezTo>
                    <a:pt x="1262819" y="783988"/>
                    <a:pt x="1304034" y="751277"/>
                    <a:pt x="1345591" y="718886"/>
                  </a:cubicBezTo>
                  <a:cubicBezTo>
                    <a:pt x="1512612" y="590184"/>
                    <a:pt x="1693030" y="476176"/>
                    <a:pt x="1883100" y="378362"/>
                  </a:cubicBezTo>
                  <a:cubicBezTo>
                    <a:pt x="2263126" y="182628"/>
                    <a:pt x="2685504" y="54677"/>
                    <a:pt x="3118895" y="13600"/>
                  </a:cubicBezTo>
                  <a:cubicBezTo>
                    <a:pt x="3227044" y="3304"/>
                    <a:pt x="3336102" y="-1067"/>
                    <a:pt x="3444904" y="22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32CECE0-15B8-4DAB-B839-B0082C6FF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74598" y="2512952"/>
              <a:ext cx="5307644" cy="4336518"/>
            </a:xfrm>
            <a:custGeom>
              <a:avLst/>
              <a:gdLst>
                <a:gd name="connsiteX0" fmla="*/ 5307644 w 5307644"/>
                <a:gd name="connsiteY0" fmla="*/ 4310537 h 4336518"/>
                <a:gd name="connsiteX1" fmla="*/ 5307644 w 5307644"/>
                <a:gd name="connsiteY1" fmla="*/ 4336518 h 4336518"/>
                <a:gd name="connsiteX2" fmla="*/ 5271469 w 5307644"/>
                <a:gd name="connsiteY2" fmla="*/ 4336518 h 4336518"/>
                <a:gd name="connsiteX3" fmla="*/ 3433280 w 5307644"/>
                <a:gd name="connsiteY3" fmla="*/ 1379 h 4336518"/>
                <a:gd name="connsiteX4" fmla="*/ 3739290 w 5307644"/>
                <a:gd name="connsiteY4" fmla="*/ 5668 h 4336518"/>
                <a:gd name="connsiteX5" fmla="*/ 4345494 w 5307644"/>
                <a:gd name="connsiteY5" fmla="*/ 94581 h 4336518"/>
                <a:gd name="connsiteX6" fmla="*/ 4922289 w 5307644"/>
                <a:gd name="connsiteY6" fmla="*/ 300933 h 4336518"/>
                <a:gd name="connsiteX7" fmla="*/ 5188801 w 5307644"/>
                <a:gd name="connsiteY7" fmla="*/ 449771 h 4336518"/>
                <a:gd name="connsiteX8" fmla="*/ 5307644 w 5307644"/>
                <a:gd name="connsiteY8" fmla="*/ 531018 h 4336518"/>
                <a:gd name="connsiteX9" fmla="*/ 5307644 w 5307644"/>
                <a:gd name="connsiteY9" fmla="*/ 868543 h 4336518"/>
                <a:gd name="connsiteX10" fmla="*/ 5256558 w 5307644"/>
                <a:gd name="connsiteY10" fmla="*/ 823998 h 4336518"/>
                <a:gd name="connsiteX11" fmla="*/ 4794554 w 5307644"/>
                <a:gd name="connsiteY11" fmla="*/ 538923 h 4336518"/>
                <a:gd name="connsiteX12" fmla="*/ 4274643 w 5307644"/>
                <a:gd name="connsiteY12" fmla="*/ 359921 h 4336518"/>
                <a:gd name="connsiteX13" fmla="*/ 3722940 w 5307644"/>
                <a:gd name="connsiteY13" fmla="*/ 285703 h 4336518"/>
                <a:gd name="connsiteX14" fmla="*/ 3163858 w 5307644"/>
                <a:gd name="connsiteY14" fmla="*/ 304579 h 4336518"/>
                <a:gd name="connsiteX15" fmla="*/ 2615108 w 5307644"/>
                <a:gd name="connsiteY15" fmla="*/ 413546 h 4336518"/>
                <a:gd name="connsiteX16" fmla="*/ 2090201 w 5307644"/>
                <a:gd name="connsiteY16" fmla="*/ 603167 h 4336518"/>
                <a:gd name="connsiteX17" fmla="*/ 1152228 w 5307644"/>
                <a:gd name="connsiteY17" fmla="*/ 1185758 h 4336518"/>
                <a:gd name="connsiteX18" fmla="*/ 768796 w 5307644"/>
                <a:gd name="connsiteY18" fmla="*/ 1574544 h 4336518"/>
                <a:gd name="connsiteX19" fmla="*/ 465637 w 5307644"/>
                <a:gd name="connsiteY19" fmla="*/ 2021033 h 4336518"/>
                <a:gd name="connsiteX20" fmla="*/ 259898 w 5307644"/>
                <a:gd name="connsiteY20" fmla="*/ 2514605 h 4336518"/>
                <a:gd name="connsiteX21" fmla="*/ 185075 w 5307644"/>
                <a:gd name="connsiteY21" fmla="*/ 3040781 h 4336518"/>
                <a:gd name="connsiteX22" fmla="*/ 216639 w 5307644"/>
                <a:gd name="connsiteY22" fmla="*/ 3298400 h 4336518"/>
                <a:gd name="connsiteX23" fmla="*/ 309857 w 5307644"/>
                <a:gd name="connsiteY23" fmla="*/ 3539393 h 4336518"/>
                <a:gd name="connsiteX24" fmla="*/ 374918 w 5307644"/>
                <a:gd name="connsiteY24" fmla="*/ 3652866 h 4336518"/>
                <a:gd name="connsiteX25" fmla="*/ 449628 w 5307644"/>
                <a:gd name="connsiteY25" fmla="*/ 3762691 h 4336518"/>
                <a:gd name="connsiteX26" fmla="*/ 622212 w 5307644"/>
                <a:gd name="connsiteY26" fmla="*/ 3974942 h 4336518"/>
                <a:gd name="connsiteX27" fmla="*/ 808989 w 5307644"/>
                <a:gd name="connsiteY27" fmla="*/ 4188802 h 4336518"/>
                <a:gd name="connsiteX28" fmla="*/ 901868 w 5307644"/>
                <a:gd name="connsiteY28" fmla="*/ 4300450 h 4336518"/>
                <a:gd name="connsiteX29" fmla="*/ 931233 w 5307644"/>
                <a:gd name="connsiteY29" fmla="*/ 4336518 h 4336518"/>
                <a:gd name="connsiteX30" fmla="*/ 512426 w 5307644"/>
                <a:gd name="connsiteY30" fmla="*/ 4336518 h 4336518"/>
                <a:gd name="connsiteX31" fmla="*/ 379799 w 5307644"/>
                <a:gd name="connsiteY31" fmla="*/ 4138930 h 4336518"/>
                <a:gd name="connsiteX32" fmla="*/ 226177 w 5307644"/>
                <a:gd name="connsiteY32" fmla="*/ 3891071 h 4336518"/>
                <a:gd name="connsiteX33" fmla="*/ 156916 w 5307644"/>
                <a:gd name="connsiteY33" fmla="*/ 3759688 h 4336518"/>
                <a:gd name="connsiteX34" fmla="*/ 98101 w 5307644"/>
                <a:gd name="connsiteY34" fmla="*/ 3622191 h 4336518"/>
                <a:gd name="connsiteX35" fmla="*/ 53025 w 5307644"/>
                <a:gd name="connsiteY35" fmla="*/ 3479547 h 4336518"/>
                <a:gd name="connsiteX36" fmla="*/ 36221 w 5307644"/>
                <a:gd name="connsiteY36" fmla="*/ 3406831 h 4336518"/>
                <a:gd name="connsiteX37" fmla="*/ 28841 w 5307644"/>
                <a:gd name="connsiteY37" fmla="*/ 3370365 h 4336518"/>
                <a:gd name="connsiteX38" fmla="*/ 22709 w 5307644"/>
                <a:gd name="connsiteY38" fmla="*/ 3333792 h 4336518"/>
                <a:gd name="connsiteX39" fmla="*/ 0 w 5307644"/>
                <a:gd name="connsiteY39" fmla="*/ 3040781 h 4336518"/>
                <a:gd name="connsiteX40" fmla="*/ 63017 w 5307644"/>
                <a:gd name="connsiteY40" fmla="*/ 2469880 h 4336518"/>
                <a:gd name="connsiteX41" fmla="*/ 252405 w 5307644"/>
                <a:gd name="connsiteY41" fmla="*/ 1922897 h 4336518"/>
                <a:gd name="connsiteX42" fmla="*/ 962499 w 5307644"/>
                <a:gd name="connsiteY42" fmla="*/ 993992 h 4336518"/>
                <a:gd name="connsiteX43" fmla="*/ 1433359 w 5307644"/>
                <a:gd name="connsiteY43" fmla="*/ 630088 h 4336518"/>
                <a:gd name="connsiteX44" fmla="*/ 1959628 w 5307644"/>
                <a:gd name="connsiteY44" fmla="*/ 341151 h 4336518"/>
                <a:gd name="connsiteX45" fmla="*/ 3127865 w 5307644"/>
                <a:gd name="connsiteY45" fmla="*/ 22508 h 4336518"/>
                <a:gd name="connsiteX46" fmla="*/ 3433280 w 5307644"/>
                <a:gd name="connsiteY46" fmla="*/ 1379 h 4336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5307644" h="4336518">
                  <a:moveTo>
                    <a:pt x="5307644" y="4310537"/>
                  </a:moveTo>
                  <a:lnTo>
                    <a:pt x="5307644" y="4336518"/>
                  </a:lnTo>
                  <a:lnTo>
                    <a:pt x="5271469" y="4336518"/>
                  </a:lnTo>
                  <a:close/>
                  <a:moveTo>
                    <a:pt x="3433280" y="1379"/>
                  </a:moveTo>
                  <a:cubicBezTo>
                    <a:pt x="3535397" y="-1410"/>
                    <a:pt x="3637614" y="38"/>
                    <a:pt x="3739290" y="5668"/>
                  </a:cubicBezTo>
                  <a:cubicBezTo>
                    <a:pt x="3942986" y="17360"/>
                    <a:pt x="4146567" y="45995"/>
                    <a:pt x="4345494" y="94581"/>
                  </a:cubicBezTo>
                  <a:cubicBezTo>
                    <a:pt x="4544420" y="143059"/>
                    <a:pt x="4738691" y="211700"/>
                    <a:pt x="4922289" y="300933"/>
                  </a:cubicBezTo>
                  <a:cubicBezTo>
                    <a:pt x="5013975" y="345550"/>
                    <a:pt x="5103219" y="395127"/>
                    <a:pt x="5188801" y="449771"/>
                  </a:cubicBezTo>
                  <a:lnTo>
                    <a:pt x="5307644" y="531018"/>
                  </a:lnTo>
                  <a:lnTo>
                    <a:pt x="5307644" y="868543"/>
                  </a:lnTo>
                  <a:lnTo>
                    <a:pt x="5256558" y="823998"/>
                  </a:lnTo>
                  <a:cubicBezTo>
                    <a:pt x="5114289" y="712993"/>
                    <a:pt x="4959758" y="616466"/>
                    <a:pt x="4794554" y="538923"/>
                  </a:cubicBezTo>
                  <a:cubicBezTo>
                    <a:pt x="4629462" y="461166"/>
                    <a:pt x="4454722" y="401534"/>
                    <a:pt x="4274643" y="359921"/>
                  </a:cubicBezTo>
                  <a:cubicBezTo>
                    <a:pt x="4094566" y="318200"/>
                    <a:pt x="3909491" y="294176"/>
                    <a:pt x="3722940" y="285703"/>
                  </a:cubicBezTo>
                  <a:cubicBezTo>
                    <a:pt x="3536050" y="276800"/>
                    <a:pt x="3349387" y="282700"/>
                    <a:pt x="3163858" y="304579"/>
                  </a:cubicBezTo>
                  <a:cubicBezTo>
                    <a:pt x="2978444" y="326565"/>
                    <a:pt x="2794732" y="363353"/>
                    <a:pt x="2615108" y="413546"/>
                  </a:cubicBezTo>
                  <a:cubicBezTo>
                    <a:pt x="2435370" y="463526"/>
                    <a:pt x="2260060" y="528198"/>
                    <a:pt x="2090201" y="603167"/>
                  </a:cubicBezTo>
                  <a:cubicBezTo>
                    <a:pt x="1749461" y="751496"/>
                    <a:pt x="1431316" y="948195"/>
                    <a:pt x="1152228" y="1185758"/>
                  </a:cubicBezTo>
                  <a:cubicBezTo>
                    <a:pt x="1013139" y="1304915"/>
                    <a:pt x="884268" y="1434903"/>
                    <a:pt x="768796" y="1574544"/>
                  </a:cubicBezTo>
                  <a:cubicBezTo>
                    <a:pt x="653096" y="1713971"/>
                    <a:pt x="551021" y="1863481"/>
                    <a:pt x="465637" y="2021033"/>
                  </a:cubicBezTo>
                  <a:cubicBezTo>
                    <a:pt x="380253" y="2178478"/>
                    <a:pt x="309176" y="2343324"/>
                    <a:pt x="259898" y="2514605"/>
                  </a:cubicBezTo>
                  <a:cubicBezTo>
                    <a:pt x="210508" y="2685457"/>
                    <a:pt x="184960" y="2863065"/>
                    <a:pt x="185075" y="3040781"/>
                  </a:cubicBezTo>
                  <a:cubicBezTo>
                    <a:pt x="186096" y="3128084"/>
                    <a:pt x="195180" y="3214743"/>
                    <a:pt x="216639" y="3298400"/>
                  </a:cubicBezTo>
                  <a:cubicBezTo>
                    <a:pt x="237759" y="3382163"/>
                    <a:pt x="270572" y="3462280"/>
                    <a:pt x="309857" y="3539393"/>
                  </a:cubicBezTo>
                  <a:cubicBezTo>
                    <a:pt x="329727" y="3577897"/>
                    <a:pt x="351755" y="3615649"/>
                    <a:pt x="374918" y="3652866"/>
                  </a:cubicBezTo>
                  <a:cubicBezTo>
                    <a:pt x="398420" y="3689974"/>
                    <a:pt x="423514" y="3726548"/>
                    <a:pt x="449628" y="3762691"/>
                  </a:cubicBezTo>
                  <a:cubicBezTo>
                    <a:pt x="502539" y="3834764"/>
                    <a:pt x="561354" y="3904692"/>
                    <a:pt x="622212" y="3974942"/>
                  </a:cubicBezTo>
                  <a:cubicBezTo>
                    <a:pt x="683071" y="4045299"/>
                    <a:pt x="746655" y="4115657"/>
                    <a:pt x="808989" y="4188802"/>
                  </a:cubicBezTo>
                  <a:cubicBezTo>
                    <a:pt x="840214" y="4225267"/>
                    <a:pt x="871097" y="4262591"/>
                    <a:pt x="901868" y="4300450"/>
                  </a:cubicBezTo>
                  <a:lnTo>
                    <a:pt x="931233" y="4336518"/>
                  </a:lnTo>
                  <a:lnTo>
                    <a:pt x="512426" y="4336518"/>
                  </a:lnTo>
                  <a:lnTo>
                    <a:pt x="379799" y="4138930"/>
                  </a:lnTo>
                  <a:cubicBezTo>
                    <a:pt x="327002" y="4059028"/>
                    <a:pt x="274886" y="3976765"/>
                    <a:pt x="226177" y="3891071"/>
                  </a:cubicBezTo>
                  <a:cubicBezTo>
                    <a:pt x="201878" y="3848171"/>
                    <a:pt x="178376" y="3804519"/>
                    <a:pt x="156916" y="3759688"/>
                  </a:cubicBezTo>
                  <a:cubicBezTo>
                    <a:pt x="135570" y="3714750"/>
                    <a:pt x="115700" y="3668954"/>
                    <a:pt x="98101" y="3622191"/>
                  </a:cubicBezTo>
                  <a:cubicBezTo>
                    <a:pt x="80842" y="3575323"/>
                    <a:pt x="65514" y="3527810"/>
                    <a:pt x="53025" y="3479547"/>
                  </a:cubicBezTo>
                  <a:cubicBezTo>
                    <a:pt x="47121" y="3455416"/>
                    <a:pt x="41103" y="3431176"/>
                    <a:pt x="36221" y="3406831"/>
                  </a:cubicBezTo>
                  <a:lnTo>
                    <a:pt x="28841" y="3370365"/>
                  </a:lnTo>
                  <a:lnTo>
                    <a:pt x="22709" y="3333792"/>
                  </a:lnTo>
                  <a:cubicBezTo>
                    <a:pt x="6700" y="3236194"/>
                    <a:pt x="0" y="3138058"/>
                    <a:pt x="0" y="3040781"/>
                  </a:cubicBezTo>
                  <a:cubicBezTo>
                    <a:pt x="454" y="2849337"/>
                    <a:pt x="21687" y="2657893"/>
                    <a:pt x="63017" y="2469880"/>
                  </a:cubicBezTo>
                  <a:cubicBezTo>
                    <a:pt x="104233" y="2281976"/>
                    <a:pt x="167362" y="2097718"/>
                    <a:pt x="252405" y="1922897"/>
                  </a:cubicBezTo>
                  <a:cubicBezTo>
                    <a:pt x="423286" y="1573257"/>
                    <a:pt x="670922" y="1260405"/>
                    <a:pt x="962499" y="993992"/>
                  </a:cubicBezTo>
                  <a:cubicBezTo>
                    <a:pt x="1108628" y="860786"/>
                    <a:pt x="1266566" y="739269"/>
                    <a:pt x="1433359" y="630088"/>
                  </a:cubicBezTo>
                  <a:cubicBezTo>
                    <a:pt x="1600380" y="521013"/>
                    <a:pt x="1776144" y="423843"/>
                    <a:pt x="1959628" y="341151"/>
                  </a:cubicBezTo>
                  <a:cubicBezTo>
                    <a:pt x="2327051" y="176950"/>
                    <a:pt x="2722633" y="68411"/>
                    <a:pt x="3127865" y="22508"/>
                  </a:cubicBezTo>
                  <a:cubicBezTo>
                    <a:pt x="3229145" y="11193"/>
                    <a:pt x="3331163" y="4168"/>
                    <a:pt x="3433280" y="137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C5373BF-BD61-4FCF-8ECF-21DFEBE09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73412" y="2537732"/>
              <a:ext cx="5308830" cy="4311738"/>
            </a:xfrm>
            <a:custGeom>
              <a:avLst/>
              <a:gdLst>
                <a:gd name="connsiteX0" fmla="*/ 5308830 w 5308830"/>
                <a:gd name="connsiteY0" fmla="*/ 4026353 h 4311738"/>
                <a:gd name="connsiteX1" fmla="*/ 5308830 w 5308830"/>
                <a:gd name="connsiteY1" fmla="*/ 4311738 h 4311738"/>
                <a:gd name="connsiteX2" fmla="*/ 4948051 w 5308830"/>
                <a:gd name="connsiteY2" fmla="*/ 4311738 h 4311738"/>
                <a:gd name="connsiteX3" fmla="*/ 5002803 w 5308830"/>
                <a:gd name="connsiteY3" fmla="*/ 4271506 h 4311738"/>
                <a:gd name="connsiteX4" fmla="*/ 5221147 w 5308830"/>
                <a:gd name="connsiteY4" fmla="*/ 4102386 h 4311738"/>
                <a:gd name="connsiteX5" fmla="*/ 3595773 w 5308830"/>
                <a:gd name="connsiteY5" fmla="*/ 0 h 4311738"/>
                <a:gd name="connsiteX6" fmla="*/ 5271266 w 5308830"/>
                <a:gd name="connsiteY6" fmla="*/ 516192 h 4311738"/>
                <a:gd name="connsiteX7" fmla="*/ 5308830 w 5308830"/>
                <a:gd name="connsiteY7" fmla="*/ 546905 h 4311738"/>
                <a:gd name="connsiteX8" fmla="*/ 5308830 w 5308830"/>
                <a:gd name="connsiteY8" fmla="*/ 1314056 h 4311738"/>
                <a:gd name="connsiteX9" fmla="*/ 5241798 w 5308830"/>
                <a:gd name="connsiteY9" fmla="*/ 1229961 h 4311738"/>
                <a:gd name="connsiteX10" fmla="*/ 4547599 w 5308830"/>
                <a:gd name="connsiteY10" fmla="*/ 723841 h 4311738"/>
                <a:gd name="connsiteX11" fmla="*/ 3595773 w 5308830"/>
                <a:gd name="connsiteY11" fmla="*/ 536258 h 4311738"/>
                <a:gd name="connsiteX12" fmla="*/ 2484874 w 5308830"/>
                <a:gd name="connsiteY12" fmla="*/ 738106 h 4311738"/>
                <a:gd name="connsiteX13" fmla="*/ 1497964 w 5308830"/>
                <a:gd name="connsiteY13" fmla="*/ 1292596 h 4311738"/>
                <a:gd name="connsiteX14" fmla="*/ 815348 w 5308830"/>
                <a:gd name="connsiteY14" fmla="*/ 2092157 h 4311738"/>
                <a:gd name="connsiteX15" fmla="*/ 567825 w 5308830"/>
                <a:gd name="connsiteY15" fmla="*/ 3022671 h 4311738"/>
                <a:gd name="connsiteX16" fmla="*/ 977486 w 5308830"/>
                <a:gd name="connsiteY16" fmla="*/ 3886690 h 4311738"/>
                <a:gd name="connsiteX17" fmla="*/ 1183907 w 5308830"/>
                <a:gd name="connsiteY17" fmla="*/ 4160932 h 4311738"/>
                <a:gd name="connsiteX18" fmla="*/ 1285607 w 5308830"/>
                <a:gd name="connsiteY18" fmla="*/ 4296799 h 4311738"/>
                <a:gd name="connsiteX19" fmla="*/ 1297817 w 5308830"/>
                <a:gd name="connsiteY19" fmla="*/ 4311738 h 4311738"/>
                <a:gd name="connsiteX20" fmla="*/ 602176 w 5308830"/>
                <a:gd name="connsiteY20" fmla="*/ 4311738 h 4311738"/>
                <a:gd name="connsiteX21" fmla="*/ 583893 w 5308830"/>
                <a:gd name="connsiteY21" fmla="*/ 4287205 h 4311738"/>
                <a:gd name="connsiteX22" fmla="*/ 0 w 5308830"/>
                <a:gd name="connsiteY22" fmla="*/ 3022564 h 4311738"/>
                <a:gd name="connsiteX23" fmla="*/ 3595773 w 5308830"/>
                <a:gd name="connsiteY23" fmla="*/ 0 h 4311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308830" h="4311738">
                  <a:moveTo>
                    <a:pt x="5308830" y="4026353"/>
                  </a:moveTo>
                  <a:lnTo>
                    <a:pt x="5308830" y="4311738"/>
                  </a:lnTo>
                  <a:lnTo>
                    <a:pt x="4948051" y="4311738"/>
                  </a:lnTo>
                  <a:lnTo>
                    <a:pt x="5002803" y="4271506"/>
                  </a:lnTo>
                  <a:cubicBezTo>
                    <a:pt x="5078400" y="4214990"/>
                    <a:pt x="5151610" y="4158780"/>
                    <a:pt x="5221147" y="4102386"/>
                  </a:cubicBezTo>
                  <a:close/>
                  <a:moveTo>
                    <a:pt x="3595773" y="0"/>
                  </a:moveTo>
                  <a:cubicBezTo>
                    <a:pt x="4261231" y="0"/>
                    <a:pt x="4825666" y="190293"/>
                    <a:pt x="5271266" y="516192"/>
                  </a:cubicBezTo>
                  <a:lnTo>
                    <a:pt x="5308830" y="546905"/>
                  </a:lnTo>
                  <a:lnTo>
                    <a:pt x="5308830" y="1314056"/>
                  </a:lnTo>
                  <a:lnTo>
                    <a:pt x="5241798" y="1229961"/>
                  </a:lnTo>
                  <a:cubicBezTo>
                    <a:pt x="5047072" y="1010846"/>
                    <a:pt x="4813516" y="840530"/>
                    <a:pt x="4547599" y="723841"/>
                  </a:cubicBezTo>
                  <a:cubicBezTo>
                    <a:pt x="4263856" y="599429"/>
                    <a:pt x="3943667" y="536258"/>
                    <a:pt x="3595773" y="536258"/>
                  </a:cubicBezTo>
                  <a:cubicBezTo>
                    <a:pt x="3226761" y="536258"/>
                    <a:pt x="2852980" y="604041"/>
                    <a:pt x="2484874" y="738106"/>
                  </a:cubicBezTo>
                  <a:cubicBezTo>
                    <a:pt x="2126422" y="868309"/>
                    <a:pt x="1785227" y="1060075"/>
                    <a:pt x="1497964" y="1292596"/>
                  </a:cubicBezTo>
                  <a:cubicBezTo>
                    <a:pt x="1205707" y="1529085"/>
                    <a:pt x="976010" y="1798180"/>
                    <a:pt x="815348" y="2092157"/>
                  </a:cubicBezTo>
                  <a:cubicBezTo>
                    <a:pt x="651166" y="2392675"/>
                    <a:pt x="567825" y="2705743"/>
                    <a:pt x="567825" y="3022671"/>
                  </a:cubicBezTo>
                  <a:cubicBezTo>
                    <a:pt x="567825" y="3341852"/>
                    <a:pt x="700784" y="3528255"/>
                    <a:pt x="977486" y="3886690"/>
                  </a:cubicBezTo>
                  <a:cubicBezTo>
                    <a:pt x="1044249" y="3973134"/>
                    <a:pt x="1113283" y="4062582"/>
                    <a:pt x="1183907" y="4160932"/>
                  </a:cubicBezTo>
                  <a:cubicBezTo>
                    <a:pt x="1217636" y="4207895"/>
                    <a:pt x="1251520" y="4253175"/>
                    <a:pt x="1285607" y="4296799"/>
                  </a:cubicBezTo>
                  <a:lnTo>
                    <a:pt x="1297817" y="4311738"/>
                  </a:lnTo>
                  <a:lnTo>
                    <a:pt x="602176" y="4311738"/>
                  </a:lnTo>
                  <a:lnTo>
                    <a:pt x="583893" y="4287205"/>
                  </a:lnTo>
                  <a:cubicBezTo>
                    <a:pt x="281395" y="3892133"/>
                    <a:pt x="0" y="3570338"/>
                    <a:pt x="0" y="3022564"/>
                  </a:cubicBezTo>
                  <a:cubicBezTo>
                    <a:pt x="0" y="1353193"/>
                    <a:pt x="1810660" y="0"/>
                    <a:pt x="359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E6B45AB-7CCC-4949-9DC2-116644B5F6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73412" y="2537732"/>
              <a:ext cx="5308830" cy="4311738"/>
            </a:xfrm>
            <a:custGeom>
              <a:avLst/>
              <a:gdLst>
                <a:gd name="connsiteX0" fmla="*/ 5308830 w 5308830"/>
                <a:gd name="connsiteY0" fmla="*/ 3880900 h 4311738"/>
                <a:gd name="connsiteX1" fmla="*/ 5308830 w 5308830"/>
                <a:gd name="connsiteY1" fmla="*/ 4311738 h 4311738"/>
                <a:gd name="connsiteX2" fmla="*/ 4763109 w 5308830"/>
                <a:gd name="connsiteY2" fmla="*/ 4311738 h 4311738"/>
                <a:gd name="connsiteX3" fmla="*/ 4929066 w 5308830"/>
                <a:gd name="connsiteY3" fmla="*/ 4189789 h 4311738"/>
                <a:gd name="connsiteX4" fmla="*/ 5142959 w 5308830"/>
                <a:gd name="connsiteY4" fmla="*/ 4024320 h 4311738"/>
                <a:gd name="connsiteX5" fmla="*/ 3595773 w 5308830"/>
                <a:gd name="connsiteY5" fmla="*/ 0 h 4311738"/>
                <a:gd name="connsiteX6" fmla="*/ 5271266 w 5308830"/>
                <a:gd name="connsiteY6" fmla="*/ 516192 h 4311738"/>
                <a:gd name="connsiteX7" fmla="*/ 5308830 w 5308830"/>
                <a:gd name="connsiteY7" fmla="*/ 546905 h 4311738"/>
                <a:gd name="connsiteX8" fmla="*/ 5308830 w 5308830"/>
                <a:gd name="connsiteY8" fmla="*/ 1498438 h 4311738"/>
                <a:gd name="connsiteX9" fmla="*/ 5289422 w 5308830"/>
                <a:gd name="connsiteY9" fmla="*/ 1468062 h 4311738"/>
                <a:gd name="connsiteX10" fmla="*/ 5154710 w 5308830"/>
                <a:gd name="connsiteY10" fmla="*/ 1298924 h 4311738"/>
                <a:gd name="connsiteX11" fmla="*/ 4499685 w 5308830"/>
                <a:gd name="connsiteY11" fmla="*/ 821118 h 4311738"/>
                <a:gd name="connsiteX12" fmla="*/ 3595773 w 5308830"/>
                <a:gd name="connsiteY12" fmla="*/ 643510 h 4311738"/>
                <a:gd name="connsiteX13" fmla="*/ 2525523 w 5308830"/>
                <a:gd name="connsiteY13" fmla="*/ 838172 h 4311738"/>
                <a:gd name="connsiteX14" fmla="*/ 1571767 w 5308830"/>
                <a:gd name="connsiteY14" fmla="*/ 1374000 h 4311738"/>
                <a:gd name="connsiteX15" fmla="*/ 916173 w 5308830"/>
                <a:gd name="connsiteY15" fmla="*/ 2141277 h 4311738"/>
                <a:gd name="connsiteX16" fmla="*/ 681254 w 5308830"/>
                <a:gd name="connsiteY16" fmla="*/ 3022671 h 4311738"/>
                <a:gd name="connsiteX17" fmla="*/ 1069115 w 5308830"/>
                <a:gd name="connsiteY17" fmla="*/ 3823519 h 4311738"/>
                <a:gd name="connsiteX18" fmla="*/ 1277807 w 5308830"/>
                <a:gd name="connsiteY18" fmla="*/ 4100764 h 4311738"/>
                <a:gd name="connsiteX19" fmla="*/ 1373308 w 5308830"/>
                <a:gd name="connsiteY19" fmla="*/ 4228488 h 4311738"/>
                <a:gd name="connsiteX20" fmla="*/ 1441062 w 5308830"/>
                <a:gd name="connsiteY20" fmla="*/ 4311738 h 4311738"/>
                <a:gd name="connsiteX21" fmla="*/ 602176 w 5308830"/>
                <a:gd name="connsiteY21" fmla="*/ 4311738 h 4311738"/>
                <a:gd name="connsiteX22" fmla="*/ 583893 w 5308830"/>
                <a:gd name="connsiteY22" fmla="*/ 4287205 h 4311738"/>
                <a:gd name="connsiteX23" fmla="*/ 0 w 5308830"/>
                <a:gd name="connsiteY23" fmla="*/ 3022564 h 4311738"/>
                <a:gd name="connsiteX24" fmla="*/ 3595773 w 5308830"/>
                <a:gd name="connsiteY24" fmla="*/ 0 h 4311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308830" h="4311738">
                  <a:moveTo>
                    <a:pt x="5308830" y="3880900"/>
                  </a:moveTo>
                  <a:lnTo>
                    <a:pt x="5308830" y="4311738"/>
                  </a:lnTo>
                  <a:lnTo>
                    <a:pt x="4763109" y="4311738"/>
                  </a:lnTo>
                  <a:lnTo>
                    <a:pt x="4929066" y="4189789"/>
                  </a:lnTo>
                  <a:cubicBezTo>
                    <a:pt x="5003230" y="4134367"/>
                    <a:pt x="5074975" y="4079340"/>
                    <a:pt x="5142959" y="4024320"/>
                  </a:cubicBezTo>
                  <a:close/>
                  <a:moveTo>
                    <a:pt x="3595773" y="0"/>
                  </a:moveTo>
                  <a:cubicBezTo>
                    <a:pt x="4261231" y="0"/>
                    <a:pt x="4825666" y="190293"/>
                    <a:pt x="5271266" y="516192"/>
                  </a:cubicBezTo>
                  <a:lnTo>
                    <a:pt x="5308830" y="546905"/>
                  </a:lnTo>
                  <a:lnTo>
                    <a:pt x="5308830" y="1498438"/>
                  </a:lnTo>
                  <a:lnTo>
                    <a:pt x="5289422" y="1468062"/>
                  </a:lnTo>
                  <a:cubicBezTo>
                    <a:pt x="5247242" y="1408963"/>
                    <a:pt x="5202313" y="1352510"/>
                    <a:pt x="5154710" y="1298924"/>
                  </a:cubicBezTo>
                  <a:cubicBezTo>
                    <a:pt x="4970772" y="1091928"/>
                    <a:pt x="4750500" y="931159"/>
                    <a:pt x="4499685" y="821118"/>
                  </a:cubicBezTo>
                  <a:cubicBezTo>
                    <a:pt x="4231156" y="703248"/>
                    <a:pt x="3926977" y="643510"/>
                    <a:pt x="3595773" y="643510"/>
                  </a:cubicBezTo>
                  <a:cubicBezTo>
                    <a:pt x="3245836" y="643510"/>
                    <a:pt x="2875688" y="710757"/>
                    <a:pt x="2525523" y="838172"/>
                  </a:cubicBezTo>
                  <a:cubicBezTo>
                    <a:pt x="2179105" y="964084"/>
                    <a:pt x="1849265" y="1149415"/>
                    <a:pt x="1571767" y="1374000"/>
                  </a:cubicBezTo>
                  <a:cubicBezTo>
                    <a:pt x="1294611" y="1598264"/>
                    <a:pt x="1067980" y="1863603"/>
                    <a:pt x="916173" y="2141277"/>
                  </a:cubicBezTo>
                  <a:cubicBezTo>
                    <a:pt x="760280" y="2426459"/>
                    <a:pt x="681254" y="2723010"/>
                    <a:pt x="681254" y="3022671"/>
                  </a:cubicBezTo>
                  <a:cubicBezTo>
                    <a:pt x="681254" y="3309032"/>
                    <a:pt x="800134" y="3475166"/>
                    <a:pt x="1069115" y="3823519"/>
                  </a:cubicBezTo>
                  <a:cubicBezTo>
                    <a:pt x="1136445" y="3910714"/>
                    <a:pt x="1206047" y="4000912"/>
                    <a:pt x="1277807" y="4100764"/>
                  </a:cubicBezTo>
                  <a:cubicBezTo>
                    <a:pt x="1309528" y="4144925"/>
                    <a:pt x="1341351" y="4187490"/>
                    <a:pt x="1373308" y="4228488"/>
                  </a:cubicBezTo>
                  <a:lnTo>
                    <a:pt x="1441062" y="4311738"/>
                  </a:lnTo>
                  <a:lnTo>
                    <a:pt x="602176" y="4311738"/>
                  </a:lnTo>
                  <a:lnTo>
                    <a:pt x="583893" y="4287205"/>
                  </a:lnTo>
                  <a:cubicBezTo>
                    <a:pt x="281395" y="3892133"/>
                    <a:pt x="0" y="3570338"/>
                    <a:pt x="0" y="3022564"/>
                  </a:cubicBezTo>
                  <a:cubicBezTo>
                    <a:pt x="0" y="1353193"/>
                    <a:pt x="1810660" y="0"/>
                    <a:pt x="359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1D22245-3D67-419C-A6B5-DD0EB0D839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23758" y="0"/>
            <a:ext cx="5081407" cy="3133064"/>
            <a:chOff x="5907711" y="0"/>
            <a:chExt cx="5081407" cy="3133064"/>
          </a:xfrm>
          <a:solidFill>
            <a:schemeClr val="accent5">
              <a:alpha val="5000"/>
            </a:schemeClr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3A64720-9AA0-4796-8E62-15672228CF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9200" y="0"/>
              <a:ext cx="5069918" cy="3111852"/>
            </a:xfrm>
            <a:custGeom>
              <a:avLst/>
              <a:gdLst>
                <a:gd name="connsiteX0" fmla="*/ 145909 w 5069918"/>
                <a:gd name="connsiteY0" fmla="*/ 0 h 3111852"/>
                <a:gd name="connsiteX1" fmla="*/ 205279 w 5069918"/>
                <a:gd name="connsiteY1" fmla="*/ 0 h 3111852"/>
                <a:gd name="connsiteX2" fmla="*/ 202868 w 5069918"/>
                <a:gd name="connsiteY2" fmla="*/ 5043 h 3111852"/>
                <a:gd name="connsiteX3" fmla="*/ 191273 w 5069918"/>
                <a:gd name="connsiteY3" fmla="*/ 30818 h 3111852"/>
                <a:gd name="connsiteX4" fmla="*/ 169129 w 5069918"/>
                <a:gd name="connsiteY4" fmla="*/ 82781 h 3111852"/>
                <a:gd name="connsiteX5" fmla="*/ 148381 w 5069918"/>
                <a:gd name="connsiteY5" fmla="*/ 135320 h 3111852"/>
                <a:gd name="connsiteX6" fmla="*/ 80903 w 5069918"/>
                <a:gd name="connsiteY6" fmla="*/ 350499 h 3111852"/>
                <a:gd name="connsiteX7" fmla="*/ 26154 w 5069918"/>
                <a:gd name="connsiteY7" fmla="*/ 796339 h 3111852"/>
                <a:gd name="connsiteX8" fmla="*/ 49170 w 5069918"/>
                <a:gd name="connsiteY8" fmla="*/ 1018931 h 3111852"/>
                <a:gd name="connsiteX9" fmla="*/ 119437 w 5069918"/>
                <a:gd name="connsiteY9" fmla="*/ 1231804 h 3111852"/>
                <a:gd name="connsiteX10" fmla="*/ 143672 w 5069918"/>
                <a:gd name="connsiteY10" fmla="*/ 1282696 h 3111852"/>
                <a:gd name="connsiteX11" fmla="*/ 170611 w 5069918"/>
                <a:gd name="connsiteY11" fmla="*/ 1332436 h 3111852"/>
                <a:gd name="connsiteX12" fmla="*/ 230330 w 5069918"/>
                <a:gd name="connsiteY12" fmla="*/ 1428867 h 3111852"/>
                <a:gd name="connsiteX13" fmla="*/ 296237 w 5069918"/>
                <a:gd name="connsiteY13" fmla="*/ 1522004 h 3111852"/>
                <a:gd name="connsiteX14" fmla="*/ 366853 w 5069918"/>
                <a:gd name="connsiteY14" fmla="*/ 1612506 h 3111852"/>
                <a:gd name="connsiteX15" fmla="*/ 513838 w 5069918"/>
                <a:gd name="connsiteY15" fmla="*/ 1791535 h 3111852"/>
                <a:gd name="connsiteX16" fmla="*/ 587330 w 5069918"/>
                <a:gd name="connsiteY16" fmla="*/ 1882283 h 3111852"/>
                <a:gd name="connsiteX17" fmla="*/ 658817 w 5069918"/>
                <a:gd name="connsiteY17" fmla="*/ 1974186 h 3111852"/>
                <a:gd name="connsiteX18" fmla="*/ 730305 w 5069918"/>
                <a:gd name="connsiteY18" fmla="*/ 2062959 h 3111852"/>
                <a:gd name="connsiteX19" fmla="*/ 805018 w 5069918"/>
                <a:gd name="connsiteY19" fmla="*/ 2148685 h 3111852"/>
                <a:gd name="connsiteX20" fmla="*/ 963424 w 5069918"/>
                <a:gd name="connsiteY20" fmla="*/ 2310337 h 3111852"/>
                <a:gd name="connsiteX21" fmla="*/ 1319204 w 5069918"/>
                <a:gd name="connsiteY21" fmla="*/ 2580196 h 3111852"/>
                <a:gd name="connsiteX22" fmla="*/ 1515882 w 5069918"/>
                <a:gd name="connsiteY22" fmla="*/ 2681651 h 3111852"/>
                <a:gd name="connsiteX23" fmla="*/ 1723456 w 5069918"/>
                <a:gd name="connsiteY23" fmla="*/ 2758319 h 3111852"/>
                <a:gd name="connsiteX24" fmla="*/ 1939662 w 5069918"/>
                <a:gd name="connsiteY24" fmla="*/ 2811269 h 3111852"/>
                <a:gd name="connsiteX25" fmla="*/ 2162581 w 5069918"/>
                <a:gd name="connsiteY25" fmla="*/ 2840916 h 3111852"/>
                <a:gd name="connsiteX26" fmla="*/ 2389597 w 5069918"/>
                <a:gd name="connsiteY26" fmla="*/ 2850221 h 3111852"/>
                <a:gd name="connsiteX27" fmla="*/ 2446002 w 5069918"/>
                <a:gd name="connsiteY27" fmla="*/ 2849808 h 3111852"/>
                <a:gd name="connsiteX28" fmla="*/ 2473638 w 5069918"/>
                <a:gd name="connsiteY28" fmla="*/ 2849151 h 3111852"/>
                <a:gd name="connsiteX29" fmla="*/ 2501187 w 5069918"/>
                <a:gd name="connsiteY29" fmla="*/ 2847832 h 3111852"/>
                <a:gd name="connsiteX30" fmla="*/ 2610685 w 5069918"/>
                <a:gd name="connsiteY30" fmla="*/ 2838774 h 3111852"/>
                <a:gd name="connsiteX31" fmla="*/ 3033071 w 5069918"/>
                <a:gd name="connsiteY31" fmla="*/ 2730979 h 3111852"/>
                <a:gd name="connsiteX32" fmla="*/ 3232974 w 5069918"/>
                <a:gd name="connsiteY32" fmla="*/ 2637430 h 3111852"/>
                <a:gd name="connsiteX33" fmla="*/ 3425990 w 5069918"/>
                <a:gd name="connsiteY33" fmla="*/ 2523622 h 3111852"/>
                <a:gd name="connsiteX34" fmla="*/ 3613601 w 5069918"/>
                <a:gd name="connsiteY34" fmla="*/ 2394827 h 3111852"/>
                <a:gd name="connsiteX35" fmla="*/ 3706185 w 5069918"/>
                <a:gd name="connsiteY35" fmla="*/ 2326642 h 3111852"/>
                <a:gd name="connsiteX36" fmla="*/ 3799729 w 5069918"/>
                <a:gd name="connsiteY36" fmla="*/ 2255904 h 3111852"/>
                <a:gd name="connsiteX37" fmla="*/ 4175561 w 5069918"/>
                <a:gd name="connsiteY37" fmla="*/ 1976821 h 3111852"/>
                <a:gd name="connsiteX38" fmla="*/ 4517132 w 5069918"/>
                <a:gd name="connsiteY38" fmla="*/ 1683080 h 3111852"/>
                <a:gd name="connsiteX39" fmla="*/ 4659758 w 5069918"/>
                <a:gd name="connsiteY39" fmla="*/ 1519452 h 3111852"/>
                <a:gd name="connsiteX40" fmla="*/ 4773178 w 5069918"/>
                <a:gd name="connsiteY40" fmla="*/ 1340423 h 3111852"/>
                <a:gd name="connsiteX41" fmla="*/ 4892092 w 5069918"/>
                <a:gd name="connsiteY41" fmla="*/ 938311 h 3111852"/>
                <a:gd name="connsiteX42" fmla="*/ 4898804 w 5069918"/>
                <a:gd name="connsiteY42" fmla="*/ 831503 h 3111852"/>
                <a:gd name="connsiteX43" fmla="*/ 4899153 w 5069918"/>
                <a:gd name="connsiteY43" fmla="*/ 776988 h 3111852"/>
                <a:gd name="connsiteX44" fmla="*/ 4898456 w 5069918"/>
                <a:gd name="connsiteY44" fmla="*/ 721484 h 3111852"/>
                <a:gd name="connsiteX45" fmla="*/ 4886774 w 5069918"/>
                <a:gd name="connsiteY45" fmla="*/ 499635 h 3111852"/>
                <a:gd name="connsiteX46" fmla="*/ 4815896 w 5069918"/>
                <a:gd name="connsiteY46" fmla="*/ 59970 h 3111852"/>
                <a:gd name="connsiteX47" fmla="*/ 4798654 w 5069918"/>
                <a:gd name="connsiteY47" fmla="*/ 0 h 3111852"/>
                <a:gd name="connsiteX48" fmla="*/ 4909441 w 5069918"/>
                <a:gd name="connsiteY48" fmla="*/ 0 h 3111852"/>
                <a:gd name="connsiteX49" fmla="*/ 4921297 w 5069918"/>
                <a:gd name="connsiteY49" fmla="*/ 34112 h 3111852"/>
                <a:gd name="connsiteX50" fmla="*/ 5027482 w 5069918"/>
                <a:gd name="connsiteY50" fmla="*/ 483740 h 3111852"/>
                <a:gd name="connsiteX51" fmla="*/ 5058082 w 5069918"/>
                <a:gd name="connsiteY51" fmla="*/ 712837 h 3111852"/>
                <a:gd name="connsiteX52" fmla="*/ 5063486 w 5069918"/>
                <a:gd name="connsiteY52" fmla="*/ 770400 h 3111852"/>
                <a:gd name="connsiteX53" fmla="*/ 5067846 w 5069918"/>
                <a:gd name="connsiteY53" fmla="*/ 829033 h 3111852"/>
                <a:gd name="connsiteX54" fmla="*/ 5069414 w 5069918"/>
                <a:gd name="connsiteY54" fmla="*/ 948521 h 3111852"/>
                <a:gd name="connsiteX55" fmla="*/ 5040732 w 5069918"/>
                <a:gd name="connsiteY55" fmla="*/ 1188571 h 3111852"/>
                <a:gd name="connsiteX56" fmla="*/ 4964102 w 5069918"/>
                <a:gd name="connsiteY56" fmla="*/ 1421620 h 3111852"/>
                <a:gd name="connsiteX57" fmla="*/ 4689486 w 5069918"/>
                <a:gd name="connsiteY57" fmla="*/ 1828757 h 3111852"/>
                <a:gd name="connsiteX58" fmla="*/ 4333792 w 5069918"/>
                <a:gd name="connsiteY58" fmla="*/ 2155355 h 3111852"/>
                <a:gd name="connsiteX59" fmla="*/ 3965196 w 5069918"/>
                <a:gd name="connsiteY59" fmla="*/ 2446790 h 3111852"/>
                <a:gd name="connsiteX60" fmla="*/ 3873745 w 5069918"/>
                <a:gd name="connsiteY60" fmla="*/ 2519916 h 3111852"/>
                <a:gd name="connsiteX61" fmla="*/ 3779416 w 5069918"/>
                <a:gd name="connsiteY61" fmla="*/ 2593454 h 3111852"/>
                <a:gd name="connsiteX62" fmla="*/ 3582739 w 5069918"/>
                <a:gd name="connsiteY62" fmla="*/ 2735343 h 3111852"/>
                <a:gd name="connsiteX63" fmla="*/ 3371851 w 5069918"/>
                <a:gd name="connsiteY63" fmla="*/ 2865126 h 3111852"/>
                <a:gd name="connsiteX64" fmla="*/ 3143614 w 5069918"/>
                <a:gd name="connsiteY64" fmla="*/ 2974568 h 3111852"/>
                <a:gd name="connsiteX65" fmla="*/ 2643552 w 5069918"/>
                <a:gd name="connsiteY65" fmla="*/ 3101304 h 3111852"/>
                <a:gd name="connsiteX66" fmla="*/ 2514264 w 5069918"/>
                <a:gd name="connsiteY66" fmla="*/ 3110445 h 3111852"/>
                <a:gd name="connsiteX67" fmla="*/ 2481920 w 5069918"/>
                <a:gd name="connsiteY67" fmla="*/ 3111598 h 3111852"/>
                <a:gd name="connsiteX68" fmla="*/ 2449664 w 5069918"/>
                <a:gd name="connsiteY68" fmla="*/ 3111763 h 3111852"/>
                <a:gd name="connsiteX69" fmla="*/ 2386284 w 5069918"/>
                <a:gd name="connsiteY69" fmla="*/ 3111022 h 3111852"/>
                <a:gd name="connsiteX70" fmla="*/ 2260658 w 5069918"/>
                <a:gd name="connsiteY70" fmla="*/ 3106080 h 3111852"/>
                <a:gd name="connsiteX71" fmla="*/ 2134945 w 5069918"/>
                <a:gd name="connsiteY71" fmla="*/ 3094716 h 3111852"/>
                <a:gd name="connsiteX72" fmla="*/ 1884564 w 5069918"/>
                <a:gd name="connsiteY72" fmla="*/ 3054200 h 3111852"/>
                <a:gd name="connsiteX73" fmla="*/ 1639764 w 5069918"/>
                <a:gd name="connsiteY73" fmla="*/ 2984286 h 3111852"/>
                <a:gd name="connsiteX74" fmla="*/ 1407081 w 5069918"/>
                <a:gd name="connsiteY74" fmla="*/ 2882913 h 3111852"/>
                <a:gd name="connsiteX75" fmla="*/ 1193491 w 5069918"/>
                <a:gd name="connsiteY75" fmla="*/ 2750989 h 3111852"/>
                <a:gd name="connsiteX76" fmla="*/ 836141 w 5069918"/>
                <a:gd name="connsiteY76" fmla="*/ 2418627 h 3111852"/>
                <a:gd name="connsiteX77" fmla="*/ 690812 w 5069918"/>
                <a:gd name="connsiteY77" fmla="*/ 2230210 h 3111852"/>
                <a:gd name="connsiteX78" fmla="*/ 562397 w 5069918"/>
                <a:gd name="connsiteY78" fmla="*/ 2033725 h 3111852"/>
                <a:gd name="connsiteX79" fmla="*/ 502504 w 5069918"/>
                <a:gd name="connsiteY79" fmla="*/ 1936223 h 3111852"/>
                <a:gd name="connsiteX80" fmla="*/ 440258 w 5069918"/>
                <a:gd name="connsiteY80" fmla="*/ 1840368 h 3111852"/>
                <a:gd name="connsiteX81" fmla="*/ 310360 w 5069918"/>
                <a:gd name="connsiteY81" fmla="*/ 1649481 h 3111852"/>
                <a:gd name="connsiteX82" fmla="*/ 246806 w 5069918"/>
                <a:gd name="connsiteY82" fmla="*/ 1552391 h 3111852"/>
                <a:gd name="connsiteX83" fmla="*/ 186303 w 5069918"/>
                <a:gd name="connsiteY83" fmla="*/ 1453160 h 3111852"/>
                <a:gd name="connsiteX84" fmla="*/ 84390 w 5069918"/>
                <a:gd name="connsiteY84" fmla="*/ 1244980 h 3111852"/>
                <a:gd name="connsiteX85" fmla="*/ 20139 w 5069918"/>
                <a:gd name="connsiteY85" fmla="*/ 1024037 h 3111852"/>
                <a:gd name="connsiteX86" fmla="*/ 0 w 5069918"/>
                <a:gd name="connsiteY86" fmla="*/ 796339 h 3111852"/>
                <a:gd name="connsiteX87" fmla="*/ 102773 w 5069918"/>
                <a:gd name="connsiteY87" fmla="*/ 121376 h 3111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5069918" h="3111852">
                  <a:moveTo>
                    <a:pt x="145909" y="0"/>
                  </a:moveTo>
                  <a:lnTo>
                    <a:pt x="205279" y="0"/>
                  </a:lnTo>
                  <a:lnTo>
                    <a:pt x="202868" y="5043"/>
                  </a:lnTo>
                  <a:lnTo>
                    <a:pt x="191273" y="30818"/>
                  </a:lnTo>
                  <a:cubicBezTo>
                    <a:pt x="183688" y="48029"/>
                    <a:pt x="176016" y="65240"/>
                    <a:pt x="169129" y="82781"/>
                  </a:cubicBezTo>
                  <a:cubicBezTo>
                    <a:pt x="162242" y="100321"/>
                    <a:pt x="154658" y="117615"/>
                    <a:pt x="148381" y="135320"/>
                  </a:cubicBezTo>
                  <a:cubicBezTo>
                    <a:pt x="121529" y="205646"/>
                    <a:pt x="98775" y="277455"/>
                    <a:pt x="80903" y="350499"/>
                  </a:cubicBezTo>
                  <a:cubicBezTo>
                    <a:pt x="44636" y="496258"/>
                    <a:pt x="26067" y="646299"/>
                    <a:pt x="26154" y="796339"/>
                  </a:cubicBezTo>
                  <a:cubicBezTo>
                    <a:pt x="26590" y="871114"/>
                    <a:pt x="34001" y="945722"/>
                    <a:pt x="49170" y="1018931"/>
                  </a:cubicBezTo>
                  <a:cubicBezTo>
                    <a:pt x="65124" y="1091975"/>
                    <a:pt x="88226" y="1163454"/>
                    <a:pt x="119437" y="1231804"/>
                  </a:cubicBezTo>
                  <a:cubicBezTo>
                    <a:pt x="126847" y="1249016"/>
                    <a:pt x="135478" y="1265815"/>
                    <a:pt x="143672" y="1282696"/>
                  </a:cubicBezTo>
                  <a:cubicBezTo>
                    <a:pt x="152565" y="1299331"/>
                    <a:pt x="161021" y="1316130"/>
                    <a:pt x="170611" y="1332436"/>
                  </a:cubicBezTo>
                  <a:cubicBezTo>
                    <a:pt x="188919" y="1365375"/>
                    <a:pt x="209319" y="1397327"/>
                    <a:pt x="230330" y="1428867"/>
                  </a:cubicBezTo>
                  <a:cubicBezTo>
                    <a:pt x="251253" y="1460489"/>
                    <a:pt x="273658" y="1491288"/>
                    <a:pt x="296237" y="1522004"/>
                  </a:cubicBezTo>
                  <a:cubicBezTo>
                    <a:pt x="319165" y="1552474"/>
                    <a:pt x="342966" y="1582531"/>
                    <a:pt x="366853" y="1612506"/>
                  </a:cubicBezTo>
                  <a:cubicBezTo>
                    <a:pt x="414714" y="1672540"/>
                    <a:pt x="464756" y="1731337"/>
                    <a:pt x="513838" y="1791535"/>
                  </a:cubicBezTo>
                  <a:cubicBezTo>
                    <a:pt x="538509" y="1821510"/>
                    <a:pt x="563094" y="1851732"/>
                    <a:pt x="587330" y="1882283"/>
                  </a:cubicBezTo>
                  <a:cubicBezTo>
                    <a:pt x="611479" y="1912588"/>
                    <a:pt x="635453" y="1944787"/>
                    <a:pt x="658817" y="1974186"/>
                  </a:cubicBezTo>
                  <a:cubicBezTo>
                    <a:pt x="682008" y="2004326"/>
                    <a:pt x="706330" y="2033560"/>
                    <a:pt x="730305" y="2062959"/>
                  </a:cubicBezTo>
                  <a:cubicBezTo>
                    <a:pt x="754977" y="2091864"/>
                    <a:pt x="779474" y="2120768"/>
                    <a:pt x="805018" y="2148685"/>
                  </a:cubicBezTo>
                  <a:cubicBezTo>
                    <a:pt x="855757" y="2204847"/>
                    <a:pt x="908500" y="2258951"/>
                    <a:pt x="963424" y="2310337"/>
                  </a:cubicBezTo>
                  <a:cubicBezTo>
                    <a:pt x="1073444" y="2412862"/>
                    <a:pt x="1192183" y="2504353"/>
                    <a:pt x="1319204" y="2580196"/>
                  </a:cubicBezTo>
                  <a:cubicBezTo>
                    <a:pt x="1382846" y="2617913"/>
                    <a:pt x="1448143" y="2652500"/>
                    <a:pt x="1515882" y="2681651"/>
                  </a:cubicBezTo>
                  <a:cubicBezTo>
                    <a:pt x="1583184" y="2711626"/>
                    <a:pt x="1652666" y="2736908"/>
                    <a:pt x="1723456" y="2758319"/>
                  </a:cubicBezTo>
                  <a:cubicBezTo>
                    <a:pt x="1794246" y="2779812"/>
                    <a:pt x="1866431" y="2797188"/>
                    <a:pt x="1939662" y="2811269"/>
                  </a:cubicBezTo>
                  <a:cubicBezTo>
                    <a:pt x="2012981" y="2825104"/>
                    <a:pt x="2087519" y="2834574"/>
                    <a:pt x="2162581" y="2840916"/>
                  </a:cubicBezTo>
                  <a:cubicBezTo>
                    <a:pt x="2237643" y="2847338"/>
                    <a:pt x="2313489" y="2850139"/>
                    <a:pt x="2389597" y="2850221"/>
                  </a:cubicBezTo>
                  <a:cubicBezTo>
                    <a:pt x="2408602" y="2850221"/>
                    <a:pt x="2427869" y="2850550"/>
                    <a:pt x="2446002" y="2849808"/>
                  </a:cubicBezTo>
                  <a:lnTo>
                    <a:pt x="2473638" y="2849151"/>
                  </a:lnTo>
                  <a:lnTo>
                    <a:pt x="2501187" y="2847832"/>
                  </a:lnTo>
                  <a:cubicBezTo>
                    <a:pt x="2537890" y="2846268"/>
                    <a:pt x="2574418" y="2842809"/>
                    <a:pt x="2610685" y="2838774"/>
                  </a:cubicBezTo>
                  <a:cubicBezTo>
                    <a:pt x="2755926" y="2821975"/>
                    <a:pt x="2897244" y="2785164"/>
                    <a:pt x="3033071" y="2730979"/>
                  </a:cubicBezTo>
                  <a:cubicBezTo>
                    <a:pt x="3101158" y="2704132"/>
                    <a:pt x="3167589" y="2672263"/>
                    <a:pt x="3232974" y="2637430"/>
                  </a:cubicBezTo>
                  <a:cubicBezTo>
                    <a:pt x="3298446" y="2602760"/>
                    <a:pt x="3362697" y="2564303"/>
                    <a:pt x="3425990" y="2523622"/>
                  </a:cubicBezTo>
                  <a:cubicBezTo>
                    <a:pt x="3489282" y="2482859"/>
                    <a:pt x="3551529" y="2439461"/>
                    <a:pt x="3613601" y="2394827"/>
                  </a:cubicBezTo>
                  <a:cubicBezTo>
                    <a:pt x="3644549" y="2372511"/>
                    <a:pt x="3675411" y="2349617"/>
                    <a:pt x="3706185" y="2326642"/>
                  </a:cubicBezTo>
                  <a:lnTo>
                    <a:pt x="3799729" y="2255904"/>
                  </a:lnTo>
                  <a:cubicBezTo>
                    <a:pt x="3926402" y="2160954"/>
                    <a:pt x="4053597" y="2070123"/>
                    <a:pt x="4175561" y="1976821"/>
                  </a:cubicBezTo>
                  <a:cubicBezTo>
                    <a:pt x="4297526" y="1883601"/>
                    <a:pt x="4414084" y="1787582"/>
                    <a:pt x="4517132" y="1683080"/>
                  </a:cubicBezTo>
                  <a:cubicBezTo>
                    <a:pt x="4568480" y="1630705"/>
                    <a:pt x="4616604" y="1576438"/>
                    <a:pt x="4659758" y="1519452"/>
                  </a:cubicBezTo>
                  <a:cubicBezTo>
                    <a:pt x="4702650" y="1462383"/>
                    <a:pt x="4741184" y="1402845"/>
                    <a:pt x="4773178" y="1340423"/>
                  </a:cubicBezTo>
                  <a:cubicBezTo>
                    <a:pt x="4837865" y="1215829"/>
                    <a:pt x="4877446" y="1079787"/>
                    <a:pt x="4892092" y="938311"/>
                  </a:cubicBezTo>
                  <a:cubicBezTo>
                    <a:pt x="4895666" y="902982"/>
                    <a:pt x="4897845" y="867325"/>
                    <a:pt x="4898804" y="831503"/>
                  </a:cubicBezTo>
                  <a:cubicBezTo>
                    <a:pt x="4899066" y="813633"/>
                    <a:pt x="4899414" y="795764"/>
                    <a:pt x="4899153" y="776988"/>
                  </a:cubicBezTo>
                  <a:cubicBezTo>
                    <a:pt x="4898979" y="758460"/>
                    <a:pt x="4899066" y="740012"/>
                    <a:pt x="4898456" y="721484"/>
                  </a:cubicBezTo>
                  <a:cubicBezTo>
                    <a:pt x="4896974" y="647452"/>
                    <a:pt x="4893226" y="573502"/>
                    <a:pt x="4886774" y="499635"/>
                  </a:cubicBezTo>
                  <a:cubicBezTo>
                    <a:pt x="4873610" y="351981"/>
                    <a:pt x="4851030" y="204740"/>
                    <a:pt x="4815896" y="59970"/>
                  </a:cubicBezTo>
                  <a:lnTo>
                    <a:pt x="4798654" y="0"/>
                  </a:lnTo>
                  <a:lnTo>
                    <a:pt x="4909441" y="0"/>
                  </a:lnTo>
                  <a:lnTo>
                    <a:pt x="4921297" y="34112"/>
                  </a:lnTo>
                  <a:cubicBezTo>
                    <a:pt x="4966630" y="181436"/>
                    <a:pt x="5002460" y="331724"/>
                    <a:pt x="5027482" y="483740"/>
                  </a:cubicBezTo>
                  <a:cubicBezTo>
                    <a:pt x="5040123" y="559749"/>
                    <a:pt x="5050323" y="636170"/>
                    <a:pt x="5058082" y="712837"/>
                  </a:cubicBezTo>
                  <a:cubicBezTo>
                    <a:pt x="5060261" y="732025"/>
                    <a:pt x="5061743" y="751213"/>
                    <a:pt x="5063486" y="770400"/>
                  </a:cubicBezTo>
                  <a:cubicBezTo>
                    <a:pt x="5065318" y="789340"/>
                    <a:pt x="5066625" y="809186"/>
                    <a:pt x="5067846" y="829033"/>
                  </a:cubicBezTo>
                  <a:cubicBezTo>
                    <a:pt x="5069851" y="868643"/>
                    <a:pt x="5070461" y="908500"/>
                    <a:pt x="5069414" y="948521"/>
                  </a:cubicBezTo>
                  <a:cubicBezTo>
                    <a:pt x="5067060" y="1028483"/>
                    <a:pt x="5057820" y="1109021"/>
                    <a:pt x="5040732" y="1188571"/>
                  </a:cubicBezTo>
                  <a:cubicBezTo>
                    <a:pt x="5023123" y="1268038"/>
                    <a:pt x="4997578" y="1346435"/>
                    <a:pt x="4964102" y="1421620"/>
                  </a:cubicBezTo>
                  <a:cubicBezTo>
                    <a:pt x="4897409" y="1572485"/>
                    <a:pt x="4799942" y="1709020"/>
                    <a:pt x="4689486" y="1828757"/>
                  </a:cubicBezTo>
                  <a:cubicBezTo>
                    <a:pt x="4579116" y="1949234"/>
                    <a:pt x="4456716" y="2054888"/>
                    <a:pt x="4333792" y="2155355"/>
                  </a:cubicBezTo>
                  <a:cubicBezTo>
                    <a:pt x="4210520" y="2255657"/>
                    <a:pt x="4085853" y="2350524"/>
                    <a:pt x="3965196" y="2446790"/>
                  </a:cubicBezTo>
                  <a:lnTo>
                    <a:pt x="3873745" y="2519916"/>
                  </a:lnTo>
                  <a:cubicBezTo>
                    <a:pt x="3842621" y="2544539"/>
                    <a:pt x="3811324" y="2569162"/>
                    <a:pt x="3779416" y="2593454"/>
                  </a:cubicBezTo>
                  <a:cubicBezTo>
                    <a:pt x="3715862" y="2642123"/>
                    <a:pt x="3650652" y="2689804"/>
                    <a:pt x="3582739" y="2735343"/>
                  </a:cubicBezTo>
                  <a:cubicBezTo>
                    <a:pt x="3514913" y="2780800"/>
                    <a:pt x="3445170" y="2824939"/>
                    <a:pt x="3371851" y="2865126"/>
                  </a:cubicBezTo>
                  <a:cubicBezTo>
                    <a:pt x="3298533" y="2905230"/>
                    <a:pt x="3222687" y="2942452"/>
                    <a:pt x="3143614" y="2974568"/>
                  </a:cubicBezTo>
                  <a:cubicBezTo>
                    <a:pt x="2985994" y="3039625"/>
                    <a:pt x="2815732" y="3083105"/>
                    <a:pt x="2643552" y="3101304"/>
                  </a:cubicBezTo>
                  <a:cubicBezTo>
                    <a:pt x="2600484" y="3105587"/>
                    <a:pt x="2557331" y="3109046"/>
                    <a:pt x="2514264" y="3110445"/>
                  </a:cubicBezTo>
                  <a:lnTo>
                    <a:pt x="2481920" y="3111598"/>
                  </a:lnTo>
                  <a:lnTo>
                    <a:pt x="2449664" y="3111763"/>
                  </a:lnTo>
                  <a:cubicBezTo>
                    <a:pt x="2427869" y="3112092"/>
                    <a:pt x="2407207" y="3111434"/>
                    <a:pt x="2386284" y="3111022"/>
                  </a:cubicBezTo>
                  <a:cubicBezTo>
                    <a:pt x="2344525" y="3110528"/>
                    <a:pt x="2302505" y="3108140"/>
                    <a:pt x="2260658" y="3106080"/>
                  </a:cubicBezTo>
                  <a:cubicBezTo>
                    <a:pt x="2218725" y="3102787"/>
                    <a:pt x="2176791" y="3099740"/>
                    <a:pt x="2134945" y="3094716"/>
                  </a:cubicBezTo>
                  <a:cubicBezTo>
                    <a:pt x="2051165" y="3085246"/>
                    <a:pt x="1967473" y="3072317"/>
                    <a:pt x="1884564" y="3054200"/>
                  </a:cubicBezTo>
                  <a:cubicBezTo>
                    <a:pt x="1801657" y="3036084"/>
                    <a:pt x="1719708" y="3012778"/>
                    <a:pt x="1639764" y="2984286"/>
                  </a:cubicBezTo>
                  <a:cubicBezTo>
                    <a:pt x="1559820" y="2955710"/>
                    <a:pt x="1481969" y="2921618"/>
                    <a:pt x="1407081" y="2882913"/>
                  </a:cubicBezTo>
                  <a:cubicBezTo>
                    <a:pt x="1332455" y="2843633"/>
                    <a:pt x="1260794" y="2799741"/>
                    <a:pt x="1193491" y="2750989"/>
                  </a:cubicBezTo>
                  <a:cubicBezTo>
                    <a:pt x="1058362" y="2653982"/>
                    <a:pt x="939973" y="2540257"/>
                    <a:pt x="836141" y="2418627"/>
                  </a:cubicBezTo>
                  <a:cubicBezTo>
                    <a:pt x="784444" y="2357523"/>
                    <a:pt x="736321" y="2294444"/>
                    <a:pt x="690812" y="2230210"/>
                  </a:cubicBezTo>
                  <a:cubicBezTo>
                    <a:pt x="645217" y="2165978"/>
                    <a:pt x="602674" y="2100345"/>
                    <a:pt x="562397" y="2033725"/>
                  </a:cubicBezTo>
                  <a:cubicBezTo>
                    <a:pt x="541823" y="2000044"/>
                    <a:pt x="522992" y="1968504"/>
                    <a:pt x="502504" y="1936223"/>
                  </a:cubicBezTo>
                  <a:cubicBezTo>
                    <a:pt x="482192" y="1904189"/>
                    <a:pt x="461530" y="1872155"/>
                    <a:pt x="440258" y="1840368"/>
                  </a:cubicBezTo>
                  <a:lnTo>
                    <a:pt x="310360" y="1649481"/>
                  </a:lnTo>
                  <a:cubicBezTo>
                    <a:pt x="288826" y="1617365"/>
                    <a:pt x="267555" y="1585084"/>
                    <a:pt x="246806" y="1552391"/>
                  </a:cubicBezTo>
                  <a:cubicBezTo>
                    <a:pt x="226057" y="1519698"/>
                    <a:pt x="205483" y="1486923"/>
                    <a:pt x="186303" y="1453160"/>
                  </a:cubicBezTo>
                  <a:cubicBezTo>
                    <a:pt x="147857" y="1385962"/>
                    <a:pt x="112550" y="1316790"/>
                    <a:pt x="84390" y="1244980"/>
                  </a:cubicBezTo>
                  <a:cubicBezTo>
                    <a:pt x="55708" y="1173418"/>
                    <a:pt x="34436" y="1099222"/>
                    <a:pt x="20139" y="1024037"/>
                  </a:cubicBezTo>
                  <a:cubicBezTo>
                    <a:pt x="6452" y="948852"/>
                    <a:pt x="0" y="872513"/>
                    <a:pt x="0" y="796339"/>
                  </a:cubicBezTo>
                  <a:cubicBezTo>
                    <a:pt x="850" y="568560"/>
                    <a:pt x="36028" y="341245"/>
                    <a:pt x="102773" y="121376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31BCBF53-F859-485D-8008-16DE1F4FB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3885" y="1"/>
              <a:ext cx="4960549" cy="2918955"/>
            </a:xfrm>
            <a:custGeom>
              <a:avLst/>
              <a:gdLst>
                <a:gd name="connsiteX0" fmla="*/ 154335 w 4960549"/>
                <a:gd name="connsiteY0" fmla="*/ 0 h 2918955"/>
                <a:gd name="connsiteX1" fmla="*/ 347871 w 4960549"/>
                <a:gd name="connsiteY1" fmla="*/ 0 h 2918955"/>
                <a:gd name="connsiteX2" fmla="*/ 268143 w 4960549"/>
                <a:gd name="connsiteY2" fmla="*/ 165468 h 2918955"/>
                <a:gd name="connsiteX3" fmla="*/ 199554 w 4960549"/>
                <a:gd name="connsiteY3" fmla="*/ 358938 h 2918955"/>
                <a:gd name="connsiteX4" fmla="*/ 142104 w 4960549"/>
                <a:gd name="connsiteY4" fmla="*/ 762944 h 2918955"/>
                <a:gd name="connsiteX5" fmla="*/ 166339 w 4960549"/>
                <a:gd name="connsiteY5" fmla="*/ 960748 h 2918955"/>
                <a:gd name="connsiteX6" fmla="*/ 237914 w 4960549"/>
                <a:gd name="connsiteY6" fmla="*/ 1145787 h 2918955"/>
                <a:gd name="connsiteX7" fmla="*/ 287868 w 4960549"/>
                <a:gd name="connsiteY7" fmla="*/ 1232913 h 2918955"/>
                <a:gd name="connsiteX8" fmla="*/ 345232 w 4960549"/>
                <a:gd name="connsiteY8" fmla="*/ 1317239 h 2918955"/>
                <a:gd name="connsiteX9" fmla="*/ 477745 w 4960549"/>
                <a:gd name="connsiteY9" fmla="*/ 1480209 h 2918955"/>
                <a:gd name="connsiteX10" fmla="*/ 621156 w 4960549"/>
                <a:gd name="connsiteY10" fmla="*/ 1644414 h 2918955"/>
                <a:gd name="connsiteX11" fmla="*/ 692469 w 4960549"/>
                <a:gd name="connsiteY11" fmla="*/ 1730140 h 2918955"/>
                <a:gd name="connsiteX12" fmla="*/ 726731 w 4960549"/>
                <a:gd name="connsiteY12" fmla="*/ 1772220 h 2918955"/>
                <a:gd name="connsiteX13" fmla="*/ 760295 w 4960549"/>
                <a:gd name="connsiteY13" fmla="*/ 1812489 h 2918955"/>
                <a:gd name="connsiteX14" fmla="*/ 1048685 w 4960549"/>
                <a:gd name="connsiteY14" fmla="*/ 2110101 h 2918955"/>
                <a:gd name="connsiteX15" fmla="*/ 1202035 w 4960549"/>
                <a:gd name="connsiteY15" fmla="*/ 2244002 h 2918955"/>
                <a:gd name="connsiteX16" fmla="*/ 1362620 w 4960549"/>
                <a:gd name="connsiteY16" fmla="*/ 2367443 h 2918955"/>
                <a:gd name="connsiteX17" fmla="*/ 1721364 w 4960549"/>
                <a:gd name="connsiteY17" fmla="*/ 2562694 h 2918955"/>
                <a:gd name="connsiteX18" fmla="*/ 1922052 w 4960549"/>
                <a:gd name="connsiteY18" fmla="*/ 2617868 h 2918955"/>
                <a:gd name="connsiteX19" fmla="*/ 1973488 w 4960549"/>
                <a:gd name="connsiteY19" fmla="*/ 2627586 h 2918955"/>
                <a:gd name="connsiteX20" fmla="*/ 2025360 w 4960549"/>
                <a:gd name="connsiteY20" fmla="*/ 2635738 h 2918955"/>
                <a:gd name="connsiteX21" fmla="*/ 2130063 w 4960549"/>
                <a:gd name="connsiteY21" fmla="*/ 2647432 h 2918955"/>
                <a:gd name="connsiteX22" fmla="*/ 2182719 w 4960549"/>
                <a:gd name="connsiteY22" fmla="*/ 2651220 h 2918955"/>
                <a:gd name="connsiteX23" fmla="*/ 2235551 w 4960549"/>
                <a:gd name="connsiteY23" fmla="*/ 2653855 h 2918955"/>
                <a:gd name="connsiteX24" fmla="*/ 2288556 w 4960549"/>
                <a:gd name="connsiteY24" fmla="*/ 2655008 h 2918955"/>
                <a:gd name="connsiteX25" fmla="*/ 2341648 w 4960549"/>
                <a:gd name="connsiteY25" fmla="*/ 2654761 h 2918955"/>
                <a:gd name="connsiteX26" fmla="*/ 2368238 w 4960549"/>
                <a:gd name="connsiteY26" fmla="*/ 2654514 h 2918955"/>
                <a:gd name="connsiteX27" fmla="*/ 2393869 w 4960549"/>
                <a:gd name="connsiteY27" fmla="*/ 2653443 h 2918955"/>
                <a:gd name="connsiteX28" fmla="*/ 2419413 w 4960549"/>
                <a:gd name="connsiteY28" fmla="*/ 2652208 h 2918955"/>
                <a:gd name="connsiteX29" fmla="*/ 2444869 w 4960549"/>
                <a:gd name="connsiteY29" fmla="*/ 2650232 h 2918955"/>
                <a:gd name="connsiteX30" fmla="*/ 2545823 w 4960549"/>
                <a:gd name="connsiteY30" fmla="*/ 2638456 h 2918955"/>
                <a:gd name="connsiteX31" fmla="*/ 2930373 w 4960549"/>
                <a:gd name="connsiteY31" fmla="*/ 2519213 h 2918955"/>
                <a:gd name="connsiteX32" fmla="*/ 3285631 w 4960549"/>
                <a:gd name="connsiteY32" fmla="*/ 2310210 h 2918955"/>
                <a:gd name="connsiteX33" fmla="*/ 3371764 w 4960549"/>
                <a:gd name="connsiteY33" fmla="*/ 2248778 h 2918955"/>
                <a:gd name="connsiteX34" fmla="*/ 3457898 w 4960549"/>
                <a:gd name="connsiteY34" fmla="*/ 2185286 h 2918955"/>
                <a:gd name="connsiteX35" fmla="*/ 3632344 w 4960549"/>
                <a:gd name="connsiteY35" fmla="*/ 2053527 h 2918955"/>
                <a:gd name="connsiteX36" fmla="*/ 3990915 w 4960549"/>
                <a:gd name="connsiteY36" fmla="*/ 1798490 h 2918955"/>
                <a:gd name="connsiteX37" fmla="*/ 4324988 w 4960549"/>
                <a:gd name="connsiteY37" fmla="*/ 1544854 h 2918955"/>
                <a:gd name="connsiteX38" fmla="*/ 4592107 w 4960549"/>
                <a:gd name="connsiteY38" fmla="*/ 1254159 h 2918955"/>
                <a:gd name="connsiteX39" fmla="*/ 4683123 w 4960549"/>
                <a:gd name="connsiteY39" fmla="*/ 1085179 h 2918955"/>
                <a:gd name="connsiteX40" fmla="*/ 4738568 w 4960549"/>
                <a:gd name="connsiteY40" fmla="*/ 900551 h 2918955"/>
                <a:gd name="connsiteX41" fmla="*/ 4753913 w 4960549"/>
                <a:gd name="connsiteY41" fmla="*/ 803708 h 2918955"/>
                <a:gd name="connsiteX42" fmla="*/ 4756441 w 4960549"/>
                <a:gd name="connsiteY42" fmla="*/ 779167 h 2918955"/>
                <a:gd name="connsiteX43" fmla="*/ 4758358 w 4960549"/>
                <a:gd name="connsiteY43" fmla="*/ 754133 h 2918955"/>
                <a:gd name="connsiteX44" fmla="*/ 4761147 w 4960549"/>
                <a:gd name="connsiteY44" fmla="*/ 702417 h 2918955"/>
                <a:gd name="connsiteX45" fmla="*/ 4756353 w 4960549"/>
                <a:gd name="connsiteY45" fmla="*/ 495638 h 2918955"/>
                <a:gd name="connsiteX46" fmla="*/ 4725578 w 4960549"/>
                <a:gd name="connsiteY46" fmla="*/ 291411 h 2918955"/>
                <a:gd name="connsiteX47" fmla="*/ 4673358 w 4960549"/>
                <a:gd name="connsiteY47" fmla="*/ 92042 h 2918955"/>
                <a:gd name="connsiteX48" fmla="*/ 4644342 w 4960549"/>
                <a:gd name="connsiteY48" fmla="*/ 0 h 2918955"/>
                <a:gd name="connsiteX49" fmla="*/ 4862756 w 4960549"/>
                <a:gd name="connsiteY49" fmla="*/ 0 h 2918955"/>
                <a:gd name="connsiteX50" fmla="*/ 4876138 w 4960549"/>
                <a:gd name="connsiteY50" fmla="*/ 45680 h 2918955"/>
                <a:gd name="connsiteX51" fmla="*/ 4911707 w 4960549"/>
                <a:gd name="connsiteY51" fmla="*/ 263329 h 2918955"/>
                <a:gd name="connsiteX52" fmla="*/ 4934809 w 4960549"/>
                <a:gd name="connsiteY52" fmla="*/ 481145 h 2918955"/>
                <a:gd name="connsiteX53" fmla="*/ 4953205 w 4960549"/>
                <a:gd name="connsiteY53" fmla="*/ 698959 h 2918955"/>
                <a:gd name="connsiteX54" fmla="*/ 4956953 w 4960549"/>
                <a:gd name="connsiteY54" fmla="*/ 753557 h 2918955"/>
                <a:gd name="connsiteX55" fmla="*/ 4958611 w 4960549"/>
                <a:gd name="connsiteY55" fmla="*/ 781638 h 2918955"/>
                <a:gd name="connsiteX56" fmla="*/ 4959831 w 4960549"/>
                <a:gd name="connsiteY56" fmla="*/ 810213 h 2918955"/>
                <a:gd name="connsiteX57" fmla="*/ 4958174 w 4960549"/>
                <a:gd name="connsiteY57" fmla="*/ 925338 h 2918955"/>
                <a:gd name="connsiteX58" fmla="*/ 4834030 w 4960549"/>
                <a:gd name="connsiteY58" fmla="*/ 1377519 h 2918955"/>
                <a:gd name="connsiteX59" fmla="*/ 4558106 w 4960549"/>
                <a:gd name="connsiteY59" fmla="*/ 1761515 h 2918955"/>
                <a:gd name="connsiteX60" fmla="*/ 4389937 w 4960549"/>
                <a:gd name="connsiteY60" fmla="*/ 1921603 h 2918955"/>
                <a:gd name="connsiteX61" fmla="*/ 4214618 w 4960549"/>
                <a:gd name="connsiteY61" fmla="*/ 2067115 h 2918955"/>
                <a:gd name="connsiteX62" fmla="*/ 3858489 w 4960549"/>
                <a:gd name="connsiteY62" fmla="*/ 2329316 h 2918955"/>
                <a:gd name="connsiteX63" fmla="*/ 3768868 w 4960549"/>
                <a:gd name="connsiteY63" fmla="*/ 2393301 h 2918955"/>
                <a:gd name="connsiteX64" fmla="*/ 3676806 w 4960549"/>
                <a:gd name="connsiteY64" fmla="*/ 2457698 h 2918955"/>
                <a:gd name="connsiteX65" fmla="*/ 3582477 w 4960549"/>
                <a:gd name="connsiteY65" fmla="*/ 2521272 h 2918955"/>
                <a:gd name="connsiteX66" fmla="*/ 3485185 w 4960549"/>
                <a:gd name="connsiteY66" fmla="*/ 2583035 h 2918955"/>
                <a:gd name="connsiteX67" fmla="*/ 3280923 w 4960549"/>
                <a:gd name="connsiteY67" fmla="*/ 2698983 h 2918955"/>
                <a:gd name="connsiteX68" fmla="*/ 3061230 w 4960549"/>
                <a:gd name="connsiteY68" fmla="*/ 2797555 h 2918955"/>
                <a:gd name="connsiteX69" fmla="*/ 2583137 w 4960549"/>
                <a:gd name="connsiteY69" fmla="*/ 2910950 h 2918955"/>
                <a:gd name="connsiteX70" fmla="*/ 2460038 w 4960549"/>
                <a:gd name="connsiteY70" fmla="*/ 2918280 h 2918955"/>
                <a:gd name="connsiteX71" fmla="*/ 2429263 w 4960549"/>
                <a:gd name="connsiteY71" fmla="*/ 2918938 h 2918955"/>
                <a:gd name="connsiteX72" fmla="*/ 2398576 w 4960549"/>
                <a:gd name="connsiteY72" fmla="*/ 2918774 h 2918955"/>
                <a:gd name="connsiteX73" fmla="*/ 2367977 w 4960549"/>
                <a:gd name="connsiteY73" fmla="*/ 2918444 h 2918955"/>
                <a:gd name="connsiteX74" fmla="*/ 2338249 w 4960549"/>
                <a:gd name="connsiteY74" fmla="*/ 2917374 h 2918955"/>
                <a:gd name="connsiteX75" fmla="*/ 2100770 w 4960549"/>
                <a:gd name="connsiteY75" fmla="*/ 2899503 h 2918955"/>
                <a:gd name="connsiteX76" fmla="*/ 1864776 w 4960549"/>
                <a:gd name="connsiteY76" fmla="*/ 2860141 h 2918955"/>
                <a:gd name="connsiteX77" fmla="*/ 1632964 w 4960549"/>
                <a:gd name="connsiteY77" fmla="*/ 2798461 h 2918955"/>
                <a:gd name="connsiteX78" fmla="*/ 1189219 w 4960549"/>
                <a:gd name="connsiteY78" fmla="*/ 2613010 h 2918955"/>
                <a:gd name="connsiteX79" fmla="*/ 815305 w 4960549"/>
                <a:gd name="connsiteY79" fmla="*/ 2324292 h 2918955"/>
                <a:gd name="connsiteX80" fmla="*/ 663699 w 4960549"/>
                <a:gd name="connsiteY80" fmla="*/ 2150535 h 2918955"/>
                <a:gd name="connsiteX81" fmla="*/ 531274 w 4960549"/>
                <a:gd name="connsiteY81" fmla="*/ 1966565 h 2918955"/>
                <a:gd name="connsiteX82" fmla="*/ 500325 w 4960549"/>
                <a:gd name="connsiteY82" fmla="*/ 1919709 h 2918955"/>
                <a:gd name="connsiteX83" fmla="*/ 470771 w 4960549"/>
                <a:gd name="connsiteY83" fmla="*/ 1874252 h 2918955"/>
                <a:gd name="connsiteX84" fmla="*/ 412448 w 4960549"/>
                <a:gd name="connsiteY84" fmla="*/ 1786137 h 2918955"/>
                <a:gd name="connsiteX85" fmla="*/ 291616 w 4960549"/>
                <a:gd name="connsiteY85" fmla="*/ 1606122 h 2918955"/>
                <a:gd name="connsiteX86" fmla="*/ 173662 w 4960549"/>
                <a:gd name="connsiteY86" fmla="*/ 1415812 h 2918955"/>
                <a:gd name="connsiteX87" fmla="*/ 120483 w 4960549"/>
                <a:gd name="connsiteY87" fmla="*/ 1314934 h 2918955"/>
                <a:gd name="connsiteX88" fmla="*/ 75324 w 4960549"/>
                <a:gd name="connsiteY88" fmla="*/ 1209361 h 2918955"/>
                <a:gd name="connsiteX89" fmla="*/ 40713 w 4960549"/>
                <a:gd name="connsiteY89" fmla="*/ 1099837 h 2918955"/>
                <a:gd name="connsiteX90" fmla="*/ 27811 w 4960549"/>
                <a:gd name="connsiteY90" fmla="*/ 1044004 h 2918955"/>
                <a:gd name="connsiteX91" fmla="*/ 22144 w 4960549"/>
                <a:gd name="connsiteY91" fmla="*/ 1016004 h 2918955"/>
                <a:gd name="connsiteX92" fmla="*/ 17436 w 4960549"/>
                <a:gd name="connsiteY92" fmla="*/ 987923 h 2918955"/>
                <a:gd name="connsiteX93" fmla="*/ 0 w 4960549"/>
                <a:gd name="connsiteY93" fmla="*/ 762944 h 2918955"/>
                <a:gd name="connsiteX94" fmla="*/ 48385 w 4960549"/>
                <a:gd name="connsiteY94" fmla="*/ 324597 h 2918955"/>
                <a:gd name="connsiteX95" fmla="*/ 108474 w 4960549"/>
                <a:gd name="connsiteY95" fmla="*/ 110839 h 2918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4960549" h="2918955">
                  <a:moveTo>
                    <a:pt x="154335" y="0"/>
                  </a:moveTo>
                  <a:lnTo>
                    <a:pt x="347871" y="0"/>
                  </a:lnTo>
                  <a:lnTo>
                    <a:pt x="268143" y="165468"/>
                  </a:lnTo>
                  <a:cubicBezTo>
                    <a:pt x="241575" y="228661"/>
                    <a:pt x="218473" y="293182"/>
                    <a:pt x="199554" y="358938"/>
                  </a:cubicBezTo>
                  <a:cubicBezTo>
                    <a:pt x="161632" y="490121"/>
                    <a:pt x="142016" y="626491"/>
                    <a:pt x="142104" y="762944"/>
                  </a:cubicBezTo>
                  <a:cubicBezTo>
                    <a:pt x="142888" y="829977"/>
                    <a:pt x="149862" y="896516"/>
                    <a:pt x="166339" y="960748"/>
                  </a:cubicBezTo>
                  <a:cubicBezTo>
                    <a:pt x="182555" y="1025063"/>
                    <a:pt x="207750" y="1086579"/>
                    <a:pt x="237914" y="1145787"/>
                  </a:cubicBezTo>
                  <a:cubicBezTo>
                    <a:pt x="253170" y="1175351"/>
                    <a:pt x="270084" y="1204338"/>
                    <a:pt x="287868" y="1232913"/>
                  </a:cubicBezTo>
                  <a:cubicBezTo>
                    <a:pt x="305914" y="1261406"/>
                    <a:pt x="325181" y="1289488"/>
                    <a:pt x="345232" y="1317239"/>
                  </a:cubicBezTo>
                  <a:cubicBezTo>
                    <a:pt x="385858" y="1372578"/>
                    <a:pt x="431017" y="1426270"/>
                    <a:pt x="477745" y="1480209"/>
                  </a:cubicBezTo>
                  <a:cubicBezTo>
                    <a:pt x="524474" y="1534231"/>
                    <a:pt x="573294" y="1588252"/>
                    <a:pt x="621156" y="1644414"/>
                  </a:cubicBezTo>
                  <a:cubicBezTo>
                    <a:pt x="645130" y="1672413"/>
                    <a:pt x="668843" y="1701070"/>
                    <a:pt x="692469" y="1730140"/>
                  </a:cubicBezTo>
                  <a:lnTo>
                    <a:pt x="726731" y="1772220"/>
                  </a:lnTo>
                  <a:cubicBezTo>
                    <a:pt x="737977" y="1785644"/>
                    <a:pt x="748700" y="1799396"/>
                    <a:pt x="760295" y="1812489"/>
                  </a:cubicBezTo>
                  <a:cubicBezTo>
                    <a:pt x="850788" y="1919050"/>
                    <a:pt x="948952" y="2017128"/>
                    <a:pt x="1048685" y="2110101"/>
                  </a:cubicBezTo>
                  <a:cubicBezTo>
                    <a:pt x="1098814" y="2156382"/>
                    <a:pt x="1149814" y="2201097"/>
                    <a:pt x="1202035" y="2244002"/>
                  </a:cubicBezTo>
                  <a:cubicBezTo>
                    <a:pt x="1254256" y="2286906"/>
                    <a:pt x="1307435" y="2328410"/>
                    <a:pt x="1362620" y="2367443"/>
                  </a:cubicBezTo>
                  <a:cubicBezTo>
                    <a:pt x="1472554" y="2445675"/>
                    <a:pt x="1591118" y="2515590"/>
                    <a:pt x="1721364" y="2562694"/>
                  </a:cubicBezTo>
                  <a:cubicBezTo>
                    <a:pt x="1786314" y="2586246"/>
                    <a:pt x="1853617" y="2604280"/>
                    <a:pt x="1922052" y="2617868"/>
                  </a:cubicBezTo>
                  <a:cubicBezTo>
                    <a:pt x="1939227" y="2621080"/>
                    <a:pt x="1956227" y="2624786"/>
                    <a:pt x="1973488" y="2627586"/>
                  </a:cubicBezTo>
                  <a:lnTo>
                    <a:pt x="2025360" y="2635738"/>
                  </a:lnTo>
                  <a:cubicBezTo>
                    <a:pt x="2060145" y="2640103"/>
                    <a:pt x="2094930" y="2644714"/>
                    <a:pt x="2130063" y="2647432"/>
                  </a:cubicBezTo>
                  <a:cubicBezTo>
                    <a:pt x="2147587" y="2648996"/>
                    <a:pt x="2165109" y="2650479"/>
                    <a:pt x="2182719" y="2651220"/>
                  </a:cubicBezTo>
                  <a:cubicBezTo>
                    <a:pt x="2200330" y="2652043"/>
                    <a:pt x="2217853" y="2653361"/>
                    <a:pt x="2235551" y="2653855"/>
                  </a:cubicBezTo>
                  <a:lnTo>
                    <a:pt x="2288556" y="2655008"/>
                  </a:lnTo>
                  <a:cubicBezTo>
                    <a:pt x="2306166" y="2655419"/>
                    <a:pt x="2323951" y="2654843"/>
                    <a:pt x="2341648" y="2654761"/>
                  </a:cubicBezTo>
                  <a:lnTo>
                    <a:pt x="2368238" y="2654514"/>
                  </a:lnTo>
                  <a:cubicBezTo>
                    <a:pt x="2376869" y="2654267"/>
                    <a:pt x="2385325" y="2653773"/>
                    <a:pt x="2393869" y="2653443"/>
                  </a:cubicBezTo>
                  <a:cubicBezTo>
                    <a:pt x="2402412" y="2653031"/>
                    <a:pt x="2410956" y="2652785"/>
                    <a:pt x="2419413" y="2652208"/>
                  </a:cubicBezTo>
                  <a:lnTo>
                    <a:pt x="2444869" y="2650232"/>
                  </a:lnTo>
                  <a:cubicBezTo>
                    <a:pt x="2478782" y="2647679"/>
                    <a:pt x="2512433" y="2643397"/>
                    <a:pt x="2545823" y="2638456"/>
                  </a:cubicBezTo>
                  <a:cubicBezTo>
                    <a:pt x="2679470" y="2617539"/>
                    <a:pt x="2807973" y="2576612"/>
                    <a:pt x="2930373" y="2519213"/>
                  </a:cubicBezTo>
                  <a:cubicBezTo>
                    <a:pt x="3053210" y="2462475"/>
                    <a:pt x="3170117" y="2389842"/>
                    <a:pt x="3285631" y="2310210"/>
                  </a:cubicBezTo>
                  <a:cubicBezTo>
                    <a:pt x="3314487" y="2290364"/>
                    <a:pt x="3343169" y="2269612"/>
                    <a:pt x="3371764" y="2248778"/>
                  </a:cubicBezTo>
                  <a:cubicBezTo>
                    <a:pt x="3400534" y="2227943"/>
                    <a:pt x="3429216" y="2206779"/>
                    <a:pt x="3457898" y="2185286"/>
                  </a:cubicBezTo>
                  <a:lnTo>
                    <a:pt x="3632344" y="2053527"/>
                  </a:lnTo>
                  <a:cubicBezTo>
                    <a:pt x="3752043" y="1963848"/>
                    <a:pt x="3872873" y="1880345"/>
                    <a:pt x="3990915" y="1798490"/>
                  </a:cubicBezTo>
                  <a:cubicBezTo>
                    <a:pt x="4108869" y="1716634"/>
                    <a:pt x="4222377" y="1633955"/>
                    <a:pt x="4324988" y="1544854"/>
                  </a:cubicBezTo>
                  <a:cubicBezTo>
                    <a:pt x="4427599" y="1455916"/>
                    <a:pt x="4520271" y="1361132"/>
                    <a:pt x="4592107" y="1254159"/>
                  </a:cubicBezTo>
                  <a:cubicBezTo>
                    <a:pt x="4628025" y="1200715"/>
                    <a:pt x="4658712" y="1144388"/>
                    <a:pt x="4683123" y="1085179"/>
                  </a:cubicBezTo>
                  <a:cubicBezTo>
                    <a:pt x="4707707" y="1026051"/>
                    <a:pt x="4725405" y="964125"/>
                    <a:pt x="4738568" y="900551"/>
                  </a:cubicBezTo>
                  <a:cubicBezTo>
                    <a:pt x="4745107" y="868764"/>
                    <a:pt x="4750338" y="836400"/>
                    <a:pt x="4753913" y="803708"/>
                  </a:cubicBezTo>
                  <a:cubicBezTo>
                    <a:pt x="4754959" y="795555"/>
                    <a:pt x="4755656" y="787320"/>
                    <a:pt x="4756441" y="779167"/>
                  </a:cubicBezTo>
                  <a:cubicBezTo>
                    <a:pt x="4757137" y="770932"/>
                    <a:pt x="4758010" y="762862"/>
                    <a:pt x="4758358" y="754133"/>
                  </a:cubicBezTo>
                  <a:lnTo>
                    <a:pt x="4761147" y="702417"/>
                  </a:lnTo>
                  <a:cubicBezTo>
                    <a:pt x="4763677" y="633409"/>
                    <a:pt x="4762107" y="564317"/>
                    <a:pt x="4756353" y="495638"/>
                  </a:cubicBezTo>
                  <a:cubicBezTo>
                    <a:pt x="4750774" y="426876"/>
                    <a:pt x="4740051" y="358691"/>
                    <a:pt x="4725578" y="291411"/>
                  </a:cubicBezTo>
                  <a:cubicBezTo>
                    <a:pt x="4710932" y="224131"/>
                    <a:pt x="4692625" y="157758"/>
                    <a:pt x="4673358" y="92042"/>
                  </a:cubicBezTo>
                  <a:lnTo>
                    <a:pt x="4644342" y="0"/>
                  </a:lnTo>
                  <a:lnTo>
                    <a:pt x="4862756" y="0"/>
                  </a:lnTo>
                  <a:lnTo>
                    <a:pt x="4876138" y="45680"/>
                  </a:lnTo>
                  <a:cubicBezTo>
                    <a:pt x="4892005" y="117818"/>
                    <a:pt x="4903077" y="190532"/>
                    <a:pt x="4911707" y="263329"/>
                  </a:cubicBezTo>
                  <a:cubicBezTo>
                    <a:pt x="4920513" y="336044"/>
                    <a:pt x="4927575" y="408677"/>
                    <a:pt x="4934809" y="481145"/>
                  </a:cubicBezTo>
                  <a:cubicBezTo>
                    <a:pt x="4941697" y="553694"/>
                    <a:pt x="4947799" y="626244"/>
                    <a:pt x="4953205" y="698959"/>
                  </a:cubicBezTo>
                  <a:lnTo>
                    <a:pt x="4956953" y="753557"/>
                  </a:lnTo>
                  <a:cubicBezTo>
                    <a:pt x="4957651" y="762533"/>
                    <a:pt x="4958087" y="772168"/>
                    <a:pt x="4958611" y="781638"/>
                  </a:cubicBezTo>
                  <a:cubicBezTo>
                    <a:pt x="4959133" y="791108"/>
                    <a:pt x="4959657" y="800661"/>
                    <a:pt x="4959831" y="810213"/>
                  </a:cubicBezTo>
                  <a:cubicBezTo>
                    <a:pt x="4961139" y="848341"/>
                    <a:pt x="4960703" y="886798"/>
                    <a:pt x="4958174" y="925338"/>
                  </a:cubicBezTo>
                  <a:cubicBezTo>
                    <a:pt x="4948759" y="1079578"/>
                    <a:pt x="4904907" y="1234972"/>
                    <a:pt x="4834030" y="1377519"/>
                  </a:cubicBezTo>
                  <a:cubicBezTo>
                    <a:pt x="4763327" y="1520478"/>
                    <a:pt x="4665861" y="1648779"/>
                    <a:pt x="4558106" y="1761515"/>
                  </a:cubicBezTo>
                  <a:cubicBezTo>
                    <a:pt x="4504229" y="1818090"/>
                    <a:pt x="4447650" y="1871123"/>
                    <a:pt x="4389937" y="1921603"/>
                  </a:cubicBezTo>
                  <a:cubicBezTo>
                    <a:pt x="4332223" y="1972083"/>
                    <a:pt x="4273726" y="2020669"/>
                    <a:pt x="4214618" y="2067115"/>
                  </a:cubicBezTo>
                  <a:cubicBezTo>
                    <a:pt x="4096664" y="2160417"/>
                    <a:pt x="3976094" y="2245484"/>
                    <a:pt x="3858489" y="2329316"/>
                  </a:cubicBezTo>
                  <a:lnTo>
                    <a:pt x="3768868" y="2393301"/>
                  </a:lnTo>
                  <a:cubicBezTo>
                    <a:pt x="3738529" y="2414794"/>
                    <a:pt x="3707929" y="2436452"/>
                    <a:pt x="3676806" y="2457698"/>
                  </a:cubicBezTo>
                  <a:cubicBezTo>
                    <a:pt x="3645770" y="2479027"/>
                    <a:pt x="3614385" y="2500273"/>
                    <a:pt x="3582477" y="2521272"/>
                  </a:cubicBezTo>
                  <a:cubicBezTo>
                    <a:pt x="3550483" y="2542107"/>
                    <a:pt x="3518226" y="2562776"/>
                    <a:pt x="3485185" y="2583035"/>
                  </a:cubicBezTo>
                  <a:cubicBezTo>
                    <a:pt x="3419451" y="2623633"/>
                    <a:pt x="3351625" y="2662996"/>
                    <a:pt x="3280923" y="2698983"/>
                  </a:cubicBezTo>
                  <a:cubicBezTo>
                    <a:pt x="3210307" y="2735134"/>
                    <a:pt x="3137251" y="2768732"/>
                    <a:pt x="3061230" y="2797555"/>
                  </a:cubicBezTo>
                  <a:cubicBezTo>
                    <a:pt x="2909886" y="2856024"/>
                    <a:pt x="2747295" y="2895468"/>
                    <a:pt x="2583137" y="2910950"/>
                  </a:cubicBezTo>
                  <a:cubicBezTo>
                    <a:pt x="2542075" y="2914657"/>
                    <a:pt x="2501013" y="2917456"/>
                    <a:pt x="2460038" y="2918280"/>
                  </a:cubicBezTo>
                  <a:lnTo>
                    <a:pt x="2429263" y="2918938"/>
                  </a:lnTo>
                  <a:cubicBezTo>
                    <a:pt x="2419064" y="2919021"/>
                    <a:pt x="2408777" y="2918774"/>
                    <a:pt x="2398576" y="2918774"/>
                  </a:cubicBezTo>
                  <a:lnTo>
                    <a:pt x="2367977" y="2918444"/>
                  </a:lnTo>
                  <a:lnTo>
                    <a:pt x="2338249" y="2917374"/>
                  </a:lnTo>
                  <a:cubicBezTo>
                    <a:pt x="2259089" y="2914985"/>
                    <a:pt x="2179756" y="2909057"/>
                    <a:pt x="2100770" y="2899503"/>
                  </a:cubicBezTo>
                  <a:cubicBezTo>
                    <a:pt x="2021699" y="2890445"/>
                    <a:pt x="1942801" y="2877434"/>
                    <a:pt x="1864776" y="2860141"/>
                  </a:cubicBezTo>
                  <a:cubicBezTo>
                    <a:pt x="1786836" y="2842683"/>
                    <a:pt x="1709508" y="2822013"/>
                    <a:pt x="1632964" y="2798461"/>
                  </a:cubicBezTo>
                  <a:cubicBezTo>
                    <a:pt x="1480138" y="2750946"/>
                    <a:pt x="1329055" y="2691818"/>
                    <a:pt x="1189219" y="2613010"/>
                  </a:cubicBezTo>
                  <a:cubicBezTo>
                    <a:pt x="1049296" y="2534366"/>
                    <a:pt x="924367" y="2434640"/>
                    <a:pt x="815305" y="2324292"/>
                  </a:cubicBezTo>
                  <a:cubicBezTo>
                    <a:pt x="760469" y="2269200"/>
                    <a:pt x="710603" y="2210567"/>
                    <a:pt x="663699" y="2150535"/>
                  </a:cubicBezTo>
                  <a:cubicBezTo>
                    <a:pt x="617059" y="2090255"/>
                    <a:pt x="572684" y="2029069"/>
                    <a:pt x="531274" y="1966565"/>
                  </a:cubicBezTo>
                  <a:cubicBezTo>
                    <a:pt x="520638" y="1951084"/>
                    <a:pt x="510612" y="1935355"/>
                    <a:pt x="500325" y="1919709"/>
                  </a:cubicBezTo>
                  <a:lnTo>
                    <a:pt x="470771" y="1874252"/>
                  </a:lnTo>
                  <a:cubicBezTo>
                    <a:pt x="451853" y="1844853"/>
                    <a:pt x="432238" y="1815701"/>
                    <a:pt x="412448" y="1786137"/>
                  </a:cubicBezTo>
                  <a:lnTo>
                    <a:pt x="291616" y="1606122"/>
                  </a:lnTo>
                  <a:cubicBezTo>
                    <a:pt x="251078" y="1544771"/>
                    <a:pt x="211062" y="1481609"/>
                    <a:pt x="173662" y="1415812"/>
                  </a:cubicBezTo>
                  <a:cubicBezTo>
                    <a:pt x="155005" y="1382872"/>
                    <a:pt x="136960" y="1349355"/>
                    <a:pt x="120483" y="1314934"/>
                  </a:cubicBezTo>
                  <a:cubicBezTo>
                    <a:pt x="104093" y="1280429"/>
                    <a:pt x="88837" y="1245266"/>
                    <a:pt x="75324" y="1209361"/>
                  </a:cubicBezTo>
                  <a:cubicBezTo>
                    <a:pt x="62072" y="1173375"/>
                    <a:pt x="50303" y="1136893"/>
                    <a:pt x="40713" y="1099837"/>
                  </a:cubicBezTo>
                  <a:cubicBezTo>
                    <a:pt x="36180" y="1081308"/>
                    <a:pt x="31560" y="1062697"/>
                    <a:pt x="27811" y="1044004"/>
                  </a:cubicBezTo>
                  <a:lnTo>
                    <a:pt x="22144" y="1016004"/>
                  </a:lnTo>
                  <a:lnTo>
                    <a:pt x="17436" y="987923"/>
                  </a:lnTo>
                  <a:cubicBezTo>
                    <a:pt x="5144" y="912986"/>
                    <a:pt x="0" y="837636"/>
                    <a:pt x="0" y="762944"/>
                  </a:cubicBezTo>
                  <a:cubicBezTo>
                    <a:pt x="349" y="615951"/>
                    <a:pt x="16652" y="468957"/>
                    <a:pt x="48385" y="324597"/>
                  </a:cubicBezTo>
                  <a:cubicBezTo>
                    <a:pt x="64209" y="252459"/>
                    <a:pt x="84238" y="181021"/>
                    <a:pt x="108474" y="11083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436F5721-88D0-4683-BB23-289611A4A7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86973" y="0"/>
              <a:ext cx="4934374" cy="2888360"/>
            </a:xfrm>
            <a:custGeom>
              <a:avLst/>
              <a:gdLst>
                <a:gd name="connsiteX0" fmla="*/ 179816 w 4934374"/>
                <a:gd name="connsiteY0" fmla="*/ 0 h 2888360"/>
                <a:gd name="connsiteX1" fmla="*/ 666325 w 4934374"/>
                <a:gd name="connsiteY1" fmla="*/ 0 h 2888360"/>
                <a:gd name="connsiteX2" fmla="*/ 626038 w 4934374"/>
                <a:gd name="connsiteY2" fmla="*/ 65170 h 2888360"/>
                <a:gd name="connsiteX3" fmla="*/ 435986 w 4934374"/>
                <a:gd name="connsiteY3" fmla="*/ 779635 h 2888360"/>
                <a:gd name="connsiteX4" fmla="*/ 750530 w 4934374"/>
                <a:gd name="connsiteY4" fmla="*/ 1443043 h 2888360"/>
                <a:gd name="connsiteX5" fmla="*/ 909024 w 4934374"/>
                <a:gd name="connsiteY5" fmla="*/ 1653610 h 2888360"/>
                <a:gd name="connsiteX6" fmla="*/ 2396223 w 4934374"/>
                <a:gd name="connsiteY6" fmla="*/ 2476694 h 2888360"/>
                <a:gd name="connsiteX7" fmla="*/ 3525201 w 4934374"/>
                <a:gd name="connsiteY7" fmla="*/ 1970327 h 2888360"/>
                <a:gd name="connsiteX8" fmla="*/ 3662596 w 4934374"/>
                <a:gd name="connsiteY8" fmla="*/ 1869778 h 2888360"/>
                <a:gd name="connsiteX9" fmla="*/ 4287500 w 4934374"/>
                <a:gd name="connsiteY9" fmla="*/ 1344141 h 2888360"/>
                <a:gd name="connsiteX10" fmla="*/ 4498563 w 4934374"/>
                <a:gd name="connsiteY10" fmla="*/ 779635 h 2888360"/>
                <a:gd name="connsiteX11" fmla="*/ 4376239 w 4934374"/>
                <a:gd name="connsiteY11" fmla="*/ 16511 h 2888360"/>
                <a:gd name="connsiteX12" fmla="*/ 4369703 w 4934374"/>
                <a:gd name="connsiteY12" fmla="*/ 0 h 2888360"/>
                <a:gd name="connsiteX13" fmla="*/ 4823642 w 4934374"/>
                <a:gd name="connsiteY13" fmla="*/ 0 h 2888360"/>
                <a:gd name="connsiteX14" fmla="*/ 4850554 w 4934374"/>
                <a:gd name="connsiteY14" fmla="*/ 89409 h 2888360"/>
                <a:gd name="connsiteX15" fmla="*/ 4934374 w 4934374"/>
                <a:gd name="connsiteY15" fmla="*/ 779553 h 2888360"/>
                <a:gd name="connsiteX16" fmla="*/ 3793540 w 4934374"/>
                <a:gd name="connsiteY16" fmla="*/ 2294701 h 2888360"/>
                <a:gd name="connsiteX17" fmla="*/ 2396135 w 4934374"/>
                <a:gd name="connsiteY17" fmla="*/ 2888360 h 2888360"/>
                <a:gd name="connsiteX18" fmla="*/ 548273 w 4934374"/>
                <a:gd name="connsiteY18" fmla="*/ 1884684 h 2888360"/>
                <a:gd name="connsiteX19" fmla="*/ 0 w 4934374"/>
                <a:gd name="connsiteY19" fmla="*/ 779553 h 2888360"/>
                <a:gd name="connsiteX20" fmla="*/ 137335 w 4934374"/>
                <a:gd name="connsiteY20" fmla="*/ 89409 h 288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934374" h="2888360">
                  <a:moveTo>
                    <a:pt x="179816" y="0"/>
                  </a:moveTo>
                  <a:lnTo>
                    <a:pt x="666325" y="0"/>
                  </a:lnTo>
                  <a:lnTo>
                    <a:pt x="626038" y="65170"/>
                  </a:lnTo>
                  <a:cubicBezTo>
                    <a:pt x="499976" y="295913"/>
                    <a:pt x="435986" y="536292"/>
                    <a:pt x="435986" y="779635"/>
                  </a:cubicBezTo>
                  <a:cubicBezTo>
                    <a:pt x="435986" y="1024707"/>
                    <a:pt x="538074" y="1167830"/>
                    <a:pt x="750530" y="1443043"/>
                  </a:cubicBezTo>
                  <a:cubicBezTo>
                    <a:pt x="801792" y="1509416"/>
                    <a:pt x="854797" y="1578096"/>
                    <a:pt x="909024" y="1653610"/>
                  </a:cubicBezTo>
                  <a:cubicBezTo>
                    <a:pt x="1323389" y="2230552"/>
                    <a:pt x="1768180" y="2476694"/>
                    <a:pt x="2396223" y="2476694"/>
                  </a:cubicBezTo>
                  <a:cubicBezTo>
                    <a:pt x="2808409" y="2476694"/>
                    <a:pt x="3110835" y="2276173"/>
                    <a:pt x="3525201" y="1970327"/>
                  </a:cubicBezTo>
                  <a:cubicBezTo>
                    <a:pt x="3571493" y="1936152"/>
                    <a:pt x="3617786" y="1902388"/>
                    <a:pt x="3662596" y="1869778"/>
                  </a:cubicBezTo>
                  <a:cubicBezTo>
                    <a:pt x="3905479" y="1692809"/>
                    <a:pt x="4134849" y="1525640"/>
                    <a:pt x="4287500" y="1344141"/>
                  </a:cubicBezTo>
                  <a:cubicBezTo>
                    <a:pt x="4433439" y="1170630"/>
                    <a:pt x="4498563" y="996543"/>
                    <a:pt x="4498563" y="779635"/>
                  </a:cubicBezTo>
                  <a:cubicBezTo>
                    <a:pt x="4498563" y="507799"/>
                    <a:pt x="4456499" y="249674"/>
                    <a:pt x="4376239" y="16511"/>
                  </a:cubicBezTo>
                  <a:lnTo>
                    <a:pt x="4369703" y="0"/>
                  </a:lnTo>
                  <a:lnTo>
                    <a:pt x="4823642" y="0"/>
                  </a:lnTo>
                  <a:lnTo>
                    <a:pt x="4850554" y="89409"/>
                  </a:lnTo>
                  <a:cubicBezTo>
                    <a:pt x="4905864" y="307423"/>
                    <a:pt x="4934374" y="539220"/>
                    <a:pt x="4934374" y="779553"/>
                  </a:cubicBezTo>
                  <a:cubicBezTo>
                    <a:pt x="4934374" y="1521110"/>
                    <a:pt x="4369101" y="1869861"/>
                    <a:pt x="3793540" y="2294701"/>
                  </a:cubicBezTo>
                  <a:cubicBezTo>
                    <a:pt x="3374293" y="2604171"/>
                    <a:pt x="2970389" y="2888360"/>
                    <a:pt x="2396135" y="2888360"/>
                  </a:cubicBezTo>
                  <a:cubicBezTo>
                    <a:pt x="1544564" y="2888360"/>
                    <a:pt x="991670" y="2502058"/>
                    <a:pt x="548273" y="1884684"/>
                  </a:cubicBezTo>
                  <a:cubicBezTo>
                    <a:pt x="282201" y="1514275"/>
                    <a:pt x="0" y="1260227"/>
                    <a:pt x="0" y="779553"/>
                  </a:cubicBezTo>
                  <a:cubicBezTo>
                    <a:pt x="0" y="539220"/>
                    <a:pt x="48876" y="307423"/>
                    <a:pt x="137335" y="8940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0DC43E93-F81B-4DAE-9F0A-DF9299A8C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86973" y="0"/>
              <a:ext cx="4934374" cy="2888360"/>
            </a:xfrm>
            <a:custGeom>
              <a:avLst/>
              <a:gdLst>
                <a:gd name="connsiteX0" fmla="*/ 179816 w 4934374"/>
                <a:gd name="connsiteY0" fmla="*/ 0 h 2888360"/>
                <a:gd name="connsiteX1" fmla="*/ 767292 w 4934374"/>
                <a:gd name="connsiteY1" fmla="*/ 0 h 2888360"/>
                <a:gd name="connsiteX2" fmla="*/ 703453 w 4934374"/>
                <a:gd name="connsiteY2" fmla="*/ 102886 h 2888360"/>
                <a:gd name="connsiteX3" fmla="*/ 523079 w 4934374"/>
                <a:gd name="connsiteY3" fmla="*/ 779635 h 2888360"/>
                <a:gd name="connsiteX4" fmla="*/ 820885 w 4934374"/>
                <a:gd name="connsiteY4" fmla="*/ 1394539 h 2888360"/>
                <a:gd name="connsiteX5" fmla="*/ 981122 w 4934374"/>
                <a:gd name="connsiteY5" fmla="*/ 1607412 h 2888360"/>
                <a:gd name="connsiteX6" fmla="*/ 1592426 w 4934374"/>
                <a:gd name="connsiteY6" fmla="*/ 2196871 h 2888360"/>
                <a:gd name="connsiteX7" fmla="*/ 2396135 w 4934374"/>
                <a:gd name="connsiteY7" fmla="*/ 2394345 h 2888360"/>
                <a:gd name="connsiteX8" fmla="*/ 2913111 w 4934374"/>
                <a:gd name="connsiteY8" fmla="*/ 2268597 h 2888360"/>
                <a:gd name="connsiteX9" fmla="*/ 3471411 w 4934374"/>
                <a:gd name="connsiteY9" fmla="*/ 1905518 h 2888360"/>
                <a:gd name="connsiteX10" fmla="*/ 3609242 w 4934374"/>
                <a:gd name="connsiteY10" fmla="*/ 1804640 h 2888360"/>
                <a:gd name="connsiteX11" fmla="*/ 4219151 w 4934374"/>
                <a:gd name="connsiteY11" fmla="*/ 1292919 h 2888360"/>
                <a:gd name="connsiteX12" fmla="*/ 4411295 w 4934374"/>
                <a:gd name="connsiteY12" fmla="*/ 779635 h 2888360"/>
                <a:gd name="connsiteX13" fmla="*/ 4294235 w 4934374"/>
                <a:gd name="connsiteY13" fmla="*/ 44685 h 2888360"/>
                <a:gd name="connsiteX14" fmla="*/ 4276624 w 4934374"/>
                <a:gd name="connsiteY14" fmla="*/ 0 h 2888360"/>
                <a:gd name="connsiteX15" fmla="*/ 4823642 w 4934374"/>
                <a:gd name="connsiteY15" fmla="*/ 0 h 2888360"/>
                <a:gd name="connsiteX16" fmla="*/ 4850554 w 4934374"/>
                <a:gd name="connsiteY16" fmla="*/ 89409 h 2888360"/>
                <a:gd name="connsiteX17" fmla="*/ 4934374 w 4934374"/>
                <a:gd name="connsiteY17" fmla="*/ 779553 h 2888360"/>
                <a:gd name="connsiteX18" fmla="*/ 3793540 w 4934374"/>
                <a:gd name="connsiteY18" fmla="*/ 2294701 h 2888360"/>
                <a:gd name="connsiteX19" fmla="*/ 2396135 w 4934374"/>
                <a:gd name="connsiteY19" fmla="*/ 2888360 h 2888360"/>
                <a:gd name="connsiteX20" fmla="*/ 548273 w 4934374"/>
                <a:gd name="connsiteY20" fmla="*/ 1884684 h 2888360"/>
                <a:gd name="connsiteX21" fmla="*/ 0 w 4934374"/>
                <a:gd name="connsiteY21" fmla="*/ 779553 h 2888360"/>
                <a:gd name="connsiteX22" fmla="*/ 137335 w 4934374"/>
                <a:gd name="connsiteY22" fmla="*/ 89409 h 288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934374" h="2888360">
                  <a:moveTo>
                    <a:pt x="179816" y="0"/>
                  </a:moveTo>
                  <a:lnTo>
                    <a:pt x="767292" y="0"/>
                  </a:lnTo>
                  <a:lnTo>
                    <a:pt x="703453" y="102886"/>
                  </a:lnTo>
                  <a:cubicBezTo>
                    <a:pt x="583756" y="321853"/>
                    <a:pt x="523079" y="549550"/>
                    <a:pt x="523079" y="779635"/>
                  </a:cubicBezTo>
                  <a:cubicBezTo>
                    <a:pt x="523079" y="999508"/>
                    <a:pt x="614356" y="1127068"/>
                    <a:pt x="820885" y="1394539"/>
                  </a:cubicBezTo>
                  <a:cubicBezTo>
                    <a:pt x="872582" y="1461489"/>
                    <a:pt x="926023" y="1530745"/>
                    <a:pt x="981122" y="1607412"/>
                  </a:cubicBezTo>
                  <a:cubicBezTo>
                    <a:pt x="1175968" y="1878671"/>
                    <a:pt x="1375871" y="2071535"/>
                    <a:pt x="1592426" y="2196871"/>
                  </a:cubicBezTo>
                  <a:cubicBezTo>
                    <a:pt x="1821970" y="2329783"/>
                    <a:pt x="2084904" y="2394345"/>
                    <a:pt x="2396135" y="2394345"/>
                  </a:cubicBezTo>
                  <a:cubicBezTo>
                    <a:pt x="2572762" y="2394345"/>
                    <a:pt x="2737009" y="2354405"/>
                    <a:pt x="2913111" y="2268597"/>
                  </a:cubicBezTo>
                  <a:cubicBezTo>
                    <a:pt x="3093922" y="2180483"/>
                    <a:pt x="3272903" y="2052018"/>
                    <a:pt x="3471411" y="1905518"/>
                  </a:cubicBezTo>
                  <a:cubicBezTo>
                    <a:pt x="3517964" y="1871178"/>
                    <a:pt x="3564344" y="1837332"/>
                    <a:pt x="3609242" y="1804640"/>
                  </a:cubicBezTo>
                  <a:cubicBezTo>
                    <a:pt x="3847765" y="1630800"/>
                    <a:pt x="4073038" y="1466594"/>
                    <a:pt x="4219151" y="1292919"/>
                  </a:cubicBezTo>
                  <a:cubicBezTo>
                    <a:pt x="4353843" y="1132832"/>
                    <a:pt x="4411295" y="979332"/>
                    <a:pt x="4411295" y="779635"/>
                  </a:cubicBezTo>
                  <a:cubicBezTo>
                    <a:pt x="4411295" y="517475"/>
                    <a:pt x="4371040" y="268882"/>
                    <a:pt x="4294235" y="44685"/>
                  </a:cubicBezTo>
                  <a:lnTo>
                    <a:pt x="4276624" y="0"/>
                  </a:lnTo>
                  <a:lnTo>
                    <a:pt x="4823642" y="0"/>
                  </a:lnTo>
                  <a:lnTo>
                    <a:pt x="4850554" y="89409"/>
                  </a:lnTo>
                  <a:cubicBezTo>
                    <a:pt x="4905864" y="307423"/>
                    <a:pt x="4934374" y="539220"/>
                    <a:pt x="4934374" y="779553"/>
                  </a:cubicBezTo>
                  <a:cubicBezTo>
                    <a:pt x="4934374" y="1521110"/>
                    <a:pt x="4369101" y="1869861"/>
                    <a:pt x="3793540" y="2294701"/>
                  </a:cubicBezTo>
                  <a:cubicBezTo>
                    <a:pt x="3374293" y="2604171"/>
                    <a:pt x="2970389" y="2888360"/>
                    <a:pt x="2396135" y="2888360"/>
                  </a:cubicBezTo>
                  <a:cubicBezTo>
                    <a:pt x="1544564" y="2888360"/>
                    <a:pt x="991670" y="2502058"/>
                    <a:pt x="548273" y="1884684"/>
                  </a:cubicBezTo>
                  <a:cubicBezTo>
                    <a:pt x="282201" y="1514275"/>
                    <a:pt x="0" y="1260227"/>
                    <a:pt x="0" y="779553"/>
                  </a:cubicBezTo>
                  <a:cubicBezTo>
                    <a:pt x="0" y="539220"/>
                    <a:pt x="48876" y="307423"/>
                    <a:pt x="137335" y="8940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A2EECE7B-E861-4242-BD71-ADD8F2DD3E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7711" y="0"/>
              <a:ext cx="5069918" cy="3133064"/>
            </a:xfrm>
            <a:custGeom>
              <a:avLst/>
              <a:gdLst>
                <a:gd name="connsiteX0" fmla="*/ 153448 w 5069918"/>
                <a:gd name="connsiteY0" fmla="*/ 0 h 3133064"/>
                <a:gd name="connsiteX1" fmla="*/ 215434 w 5069918"/>
                <a:gd name="connsiteY1" fmla="*/ 0 h 3133064"/>
                <a:gd name="connsiteX2" fmla="*/ 215073 w 5069918"/>
                <a:gd name="connsiteY2" fmla="*/ 727 h 3133064"/>
                <a:gd name="connsiteX3" fmla="*/ 202868 w 5069918"/>
                <a:gd name="connsiteY3" fmla="*/ 26255 h 3133064"/>
                <a:gd name="connsiteX4" fmla="*/ 191273 w 5069918"/>
                <a:gd name="connsiteY4" fmla="*/ 52030 h 3133064"/>
                <a:gd name="connsiteX5" fmla="*/ 169129 w 5069918"/>
                <a:gd name="connsiteY5" fmla="*/ 103993 h 3133064"/>
                <a:gd name="connsiteX6" fmla="*/ 148381 w 5069918"/>
                <a:gd name="connsiteY6" fmla="*/ 156532 h 3133064"/>
                <a:gd name="connsiteX7" fmla="*/ 80903 w 5069918"/>
                <a:gd name="connsiteY7" fmla="*/ 371711 h 3133064"/>
                <a:gd name="connsiteX8" fmla="*/ 26154 w 5069918"/>
                <a:gd name="connsiteY8" fmla="*/ 817551 h 3133064"/>
                <a:gd name="connsiteX9" fmla="*/ 49169 w 5069918"/>
                <a:gd name="connsiteY9" fmla="*/ 1040143 h 3133064"/>
                <a:gd name="connsiteX10" fmla="*/ 119437 w 5069918"/>
                <a:gd name="connsiteY10" fmla="*/ 1253016 h 3133064"/>
                <a:gd name="connsiteX11" fmla="*/ 143672 w 5069918"/>
                <a:gd name="connsiteY11" fmla="*/ 1303908 h 3133064"/>
                <a:gd name="connsiteX12" fmla="*/ 170611 w 5069918"/>
                <a:gd name="connsiteY12" fmla="*/ 1353648 h 3133064"/>
                <a:gd name="connsiteX13" fmla="*/ 230330 w 5069918"/>
                <a:gd name="connsiteY13" fmla="*/ 1450079 h 3133064"/>
                <a:gd name="connsiteX14" fmla="*/ 279545 w 5069918"/>
                <a:gd name="connsiteY14" fmla="*/ 1519627 h 3133064"/>
                <a:gd name="connsiteX15" fmla="*/ 228347 w 5069918"/>
                <a:gd name="connsiteY15" fmla="*/ 1437024 h 3133064"/>
                <a:gd name="connsiteX16" fmla="*/ 175168 w 5069918"/>
                <a:gd name="connsiteY16" fmla="*/ 1336146 h 3133064"/>
                <a:gd name="connsiteX17" fmla="*/ 130009 w 5069918"/>
                <a:gd name="connsiteY17" fmla="*/ 1230573 h 3133064"/>
                <a:gd name="connsiteX18" fmla="*/ 95398 w 5069918"/>
                <a:gd name="connsiteY18" fmla="*/ 1121049 h 3133064"/>
                <a:gd name="connsiteX19" fmla="*/ 82496 w 5069918"/>
                <a:gd name="connsiteY19" fmla="*/ 1065216 h 3133064"/>
                <a:gd name="connsiteX20" fmla="*/ 76829 w 5069918"/>
                <a:gd name="connsiteY20" fmla="*/ 1037216 h 3133064"/>
                <a:gd name="connsiteX21" fmla="*/ 72121 w 5069918"/>
                <a:gd name="connsiteY21" fmla="*/ 1009135 h 3133064"/>
                <a:gd name="connsiteX22" fmla="*/ 54685 w 5069918"/>
                <a:gd name="connsiteY22" fmla="*/ 784156 h 3133064"/>
                <a:gd name="connsiteX23" fmla="*/ 103070 w 5069918"/>
                <a:gd name="connsiteY23" fmla="*/ 345810 h 3133064"/>
                <a:gd name="connsiteX24" fmla="*/ 163159 w 5069918"/>
                <a:gd name="connsiteY24" fmla="*/ 132051 h 3133064"/>
                <a:gd name="connsiteX25" fmla="*/ 217797 w 5069918"/>
                <a:gd name="connsiteY25" fmla="*/ 0 h 3133064"/>
                <a:gd name="connsiteX26" fmla="*/ 848227 w 5069918"/>
                <a:gd name="connsiteY26" fmla="*/ 0 h 3133064"/>
                <a:gd name="connsiteX27" fmla="*/ 771226 w 5069918"/>
                <a:gd name="connsiteY27" fmla="*/ 124098 h 3133064"/>
                <a:gd name="connsiteX28" fmla="*/ 590852 w 5069918"/>
                <a:gd name="connsiteY28" fmla="*/ 800847 h 3133064"/>
                <a:gd name="connsiteX29" fmla="*/ 888658 w 5069918"/>
                <a:gd name="connsiteY29" fmla="*/ 1415751 h 3133064"/>
                <a:gd name="connsiteX30" fmla="*/ 1048895 w 5069918"/>
                <a:gd name="connsiteY30" fmla="*/ 1628624 h 3133064"/>
                <a:gd name="connsiteX31" fmla="*/ 1660199 w 5069918"/>
                <a:gd name="connsiteY31" fmla="*/ 2218083 h 3133064"/>
                <a:gd name="connsiteX32" fmla="*/ 2463908 w 5069918"/>
                <a:gd name="connsiteY32" fmla="*/ 2415557 h 3133064"/>
                <a:gd name="connsiteX33" fmla="*/ 2980884 w 5069918"/>
                <a:gd name="connsiteY33" fmla="*/ 2289809 h 3133064"/>
                <a:gd name="connsiteX34" fmla="*/ 3539184 w 5069918"/>
                <a:gd name="connsiteY34" fmla="*/ 1926730 h 3133064"/>
                <a:gd name="connsiteX35" fmla="*/ 3677015 w 5069918"/>
                <a:gd name="connsiteY35" fmla="*/ 1825852 h 3133064"/>
                <a:gd name="connsiteX36" fmla="*/ 4286924 w 5069918"/>
                <a:gd name="connsiteY36" fmla="*/ 1314131 h 3133064"/>
                <a:gd name="connsiteX37" fmla="*/ 4479068 w 5069918"/>
                <a:gd name="connsiteY37" fmla="*/ 800847 h 3133064"/>
                <a:gd name="connsiteX38" fmla="*/ 4362007 w 5069918"/>
                <a:gd name="connsiteY38" fmla="*/ 65898 h 3133064"/>
                <a:gd name="connsiteX39" fmla="*/ 4336037 w 5069918"/>
                <a:gd name="connsiteY39" fmla="*/ 0 h 3133064"/>
                <a:gd name="connsiteX40" fmla="*/ 4913604 w 5069918"/>
                <a:gd name="connsiteY40" fmla="*/ 0 h 3133064"/>
                <a:gd name="connsiteX41" fmla="*/ 4930823 w 5069918"/>
                <a:gd name="connsiteY41" fmla="*/ 66892 h 3133064"/>
                <a:gd name="connsiteX42" fmla="*/ 4940407 w 5069918"/>
                <a:gd name="connsiteY42" fmla="*/ 125535 h 3133064"/>
                <a:gd name="connsiteX43" fmla="*/ 4982006 w 5069918"/>
                <a:gd name="connsiteY43" fmla="*/ 278378 h 3133064"/>
                <a:gd name="connsiteX44" fmla="*/ 5027482 w 5069918"/>
                <a:gd name="connsiteY44" fmla="*/ 504952 h 3133064"/>
                <a:gd name="connsiteX45" fmla="*/ 5058082 w 5069918"/>
                <a:gd name="connsiteY45" fmla="*/ 734049 h 3133064"/>
                <a:gd name="connsiteX46" fmla="*/ 5063486 w 5069918"/>
                <a:gd name="connsiteY46" fmla="*/ 791612 h 3133064"/>
                <a:gd name="connsiteX47" fmla="*/ 5067846 w 5069918"/>
                <a:gd name="connsiteY47" fmla="*/ 850245 h 3133064"/>
                <a:gd name="connsiteX48" fmla="*/ 5069414 w 5069918"/>
                <a:gd name="connsiteY48" fmla="*/ 969733 h 3133064"/>
                <a:gd name="connsiteX49" fmla="*/ 5040732 w 5069918"/>
                <a:gd name="connsiteY49" fmla="*/ 1209783 h 3133064"/>
                <a:gd name="connsiteX50" fmla="*/ 4964102 w 5069918"/>
                <a:gd name="connsiteY50" fmla="*/ 1442832 h 3133064"/>
                <a:gd name="connsiteX51" fmla="*/ 4689486 w 5069918"/>
                <a:gd name="connsiteY51" fmla="*/ 1849969 h 3133064"/>
                <a:gd name="connsiteX52" fmla="*/ 4333792 w 5069918"/>
                <a:gd name="connsiteY52" fmla="*/ 2176567 h 3133064"/>
                <a:gd name="connsiteX53" fmla="*/ 3965196 w 5069918"/>
                <a:gd name="connsiteY53" fmla="*/ 2468002 h 3133064"/>
                <a:gd name="connsiteX54" fmla="*/ 3873745 w 5069918"/>
                <a:gd name="connsiteY54" fmla="*/ 2541128 h 3133064"/>
                <a:gd name="connsiteX55" fmla="*/ 3779416 w 5069918"/>
                <a:gd name="connsiteY55" fmla="*/ 2614666 h 3133064"/>
                <a:gd name="connsiteX56" fmla="*/ 3582739 w 5069918"/>
                <a:gd name="connsiteY56" fmla="*/ 2756555 h 3133064"/>
                <a:gd name="connsiteX57" fmla="*/ 3371851 w 5069918"/>
                <a:gd name="connsiteY57" fmla="*/ 2886338 h 3133064"/>
                <a:gd name="connsiteX58" fmla="*/ 3143614 w 5069918"/>
                <a:gd name="connsiteY58" fmla="*/ 2995780 h 3133064"/>
                <a:gd name="connsiteX59" fmla="*/ 2643552 w 5069918"/>
                <a:gd name="connsiteY59" fmla="*/ 3122516 h 3133064"/>
                <a:gd name="connsiteX60" fmla="*/ 2514264 w 5069918"/>
                <a:gd name="connsiteY60" fmla="*/ 3131657 h 3133064"/>
                <a:gd name="connsiteX61" fmla="*/ 2481920 w 5069918"/>
                <a:gd name="connsiteY61" fmla="*/ 3132810 h 3133064"/>
                <a:gd name="connsiteX62" fmla="*/ 2449664 w 5069918"/>
                <a:gd name="connsiteY62" fmla="*/ 3132975 h 3133064"/>
                <a:gd name="connsiteX63" fmla="*/ 2386284 w 5069918"/>
                <a:gd name="connsiteY63" fmla="*/ 3132234 h 3133064"/>
                <a:gd name="connsiteX64" fmla="*/ 2260658 w 5069918"/>
                <a:gd name="connsiteY64" fmla="*/ 3127292 h 3133064"/>
                <a:gd name="connsiteX65" fmla="*/ 2134945 w 5069918"/>
                <a:gd name="connsiteY65" fmla="*/ 3115928 h 3133064"/>
                <a:gd name="connsiteX66" fmla="*/ 1884564 w 5069918"/>
                <a:gd name="connsiteY66" fmla="*/ 3075412 h 3133064"/>
                <a:gd name="connsiteX67" fmla="*/ 1639764 w 5069918"/>
                <a:gd name="connsiteY67" fmla="*/ 3005498 h 3133064"/>
                <a:gd name="connsiteX68" fmla="*/ 1407081 w 5069918"/>
                <a:gd name="connsiteY68" fmla="*/ 2904125 h 3133064"/>
                <a:gd name="connsiteX69" fmla="*/ 1193491 w 5069918"/>
                <a:gd name="connsiteY69" fmla="*/ 2772201 h 3133064"/>
                <a:gd name="connsiteX70" fmla="*/ 836141 w 5069918"/>
                <a:gd name="connsiteY70" fmla="*/ 2439839 h 3133064"/>
                <a:gd name="connsiteX71" fmla="*/ 690812 w 5069918"/>
                <a:gd name="connsiteY71" fmla="*/ 2251422 h 3133064"/>
                <a:gd name="connsiteX72" fmla="*/ 562397 w 5069918"/>
                <a:gd name="connsiteY72" fmla="*/ 2054937 h 3133064"/>
                <a:gd name="connsiteX73" fmla="*/ 502504 w 5069918"/>
                <a:gd name="connsiteY73" fmla="*/ 1957435 h 3133064"/>
                <a:gd name="connsiteX74" fmla="*/ 440258 w 5069918"/>
                <a:gd name="connsiteY74" fmla="*/ 1861580 h 3133064"/>
                <a:gd name="connsiteX75" fmla="*/ 310360 w 5069918"/>
                <a:gd name="connsiteY75" fmla="*/ 1670693 h 3133064"/>
                <a:gd name="connsiteX76" fmla="*/ 246806 w 5069918"/>
                <a:gd name="connsiteY76" fmla="*/ 1573603 h 3133064"/>
                <a:gd name="connsiteX77" fmla="*/ 186303 w 5069918"/>
                <a:gd name="connsiteY77" fmla="*/ 1474372 h 3133064"/>
                <a:gd name="connsiteX78" fmla="*/ 84390 w 5069918"/>
                <a:gd name="connsiteY78" fmla="*/ 1266192 h 3133064"/>
                <a:gd name="connsiteX79" fmla="*/ 20139 w 5069918"/>
                <a:gd name="connsiteY79" fmla="*/ 1045249 h 3133064"/>
                <a:gd name="connsiteX80" fmla="*/ 0 w 5069918"/>
                <a:gd name="connsiteY80" fmla="*/ 817551 h 3133064"/>
                <a:gd name="connsiteX81" fmla="*/ 102773 w 5069918"/>
                <a:gd name="connsiteY81" fmla="*/ 142588 h 3133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5069918" h="3133064">
                  <a:moveTo>
                    <a:pt x="153448" y="0"/>
                  </a:moveTo>
                  <a:lnTo>
                    <a:pt x="215434" y="0"/>
                  </a:lnTo>
                  <a:lnTo>
                    <a:pt x="215073" y="727"/>
                  </a:lnTo>
                  <a:lnTo>
                    <a:pt x="202868" y="26255"/>
                  </a:lnTo>
                  <a:lnTo>
                    <a:pt x="191273" y="52030"/>
                  </a:lnTo>
                  <a:cubicBezTo>
                    <a:pt x="183688" y="69241"/>
                    <a:pt x="176016" y="86452"/>
                    <a:pt x="169129" y="103993"/>
                  </a:cubicBezTo>
                  <a:cubicBezTo>
                    <a:pt x="162242" y="121533"/>
                    <a:pt x="154658" y="138827"/>
                    <a:pt x="148381" y="156532"/>
                  </a:cubicBezTo>
                  <a:cubicBezTo>
                    <a:pt x="121529" y="226858"/>
                    <a:pt x="98775" y="298667"/>
                    <a:pt x="80903" y="371711"/>
                  </a:cubicBezTo>
                  <a:cubicBezTo>
                    <a:pt x="44636" y="517470"/>
                    <a:pt x="26067" y="667511"/>
                    <a:pt x="26154" y="817551"/>
                  </a:cubicBezTo>
                  <a:cubicBezTo>
                    <a:pt x="26589" y="892326"/>
                    <a:pt x="34000" y="966934"/>
                    <a:pt x="49169" y="1040143"/>
                  </a:cubicBezTo>
                  <a:cubicBezTo>
                    <a:pt x="65123" y="1113187"/>
                    <a:pt x="88226" y="1184666"/>
                    <a:pt x="119437" y="1253016"/>
                  </a:cubicBezTo>
                  <a:cubicBezTo>
                    <a:pt x="126847" y="1270228"/>
                    <a:pt x="135478" y="1287027"/>
                    <a:pt x="143672" y="1303908"/>
                  </a:cubicBezTo>
                  <a:cubicBezTo>
                    <a:pt x="152565" y="1320543"/>
                    <a:pt x="161021" y="1337342"/>
                    <a:pt x="170611" y="1353648"/>
                  </a:cubicBezTo>
                  <a:cubicBezTo>
                    <a:pt x="188919" y="1386587"/>
                    <a:pt x="209319" y="1418539"/>
                    <a:pt x="230330" y="1450079"/>
                  </a:cubicBezTo>
                  <a:lnTo>
                    <a:pt x="279545" y="1519627"/>
                  </a:lnTo>
                  <a:lnTo>
                    <a:pt x="228347" y="1437024"/>
                  </a:lnTo>
                  <a:cubicBezTo>
                    <a:pt x="209690" y="1404084"/>
                    <a:pt x="191645" y="1370567"/>
                    <a:pt x="175168" y="1336146"/>
                  </a:cubicBezTo>
                  <a:cubicBezTo>
                    <a:pt x="158778" y="1301641"/>
                    <a:pt x="143522" y="1266478"/>
                    <a:pt x="130009" y="1230573"/>
                  </a:cubicBezTo>
                  <a:cubicBezTo>
                    <a:pt x="116757" y="1194587"/>
                    <a:pt x="104988" y="1158105"/>
                    <a:pt x="95398" y="1121049"/>
                  </a:cubicBezTo>
                  <a:cubicBezTo>
                    <a:pt x="90865" y="1102520"/>
                    <a:pt x="86245" y="1083909"/>
                    <a:pt x="82496" y="1065216"/>
                  </a:cubicBezTo>
                  <a:lnTo>
                    <a:pt x="76829" y="1037216"/>
                  </a:lnTo>
                  <a:lnTo>
                    <a:pt x="72121" y="1009135"/>
                  </a:lnTo>
                  <a:cubicBezTo>
                    <a:pt x="59829" y="934198"/>
                    <a:pt x="54685" y="858847"/>
                    <a:pt x="54685" y="784156"/>
                  </a:cubicBezTo>
                  <a:cubicBezTo>
                    <a:pt x="55033" y="637163"/>
                    <a:pt x="71337" y="490169"/>
                    <a:pt x="103070" y="345810"/>
                  </a:cubicBezTo>
                  <a:cubicBezTo>
                    <a:pt x="118894" y="273671"/>
                    <a:pt x="138923" y="202233"/>
                    <a:pt x="163159" y="132051"/>
                  </a:cubicBezTo>
                  <a:lnTo>
                    <a:pt x="217797" y="0"/>
                  </a:lnTo>
                  <a:lnTo>
                    <a:pt x="848227" y="0"/>
                  </a:lnTo>
                  <a:lnTo>
                    <a:pt x="771226" y="124098"/>
                  </a:lnTo>
                  <a:cubicBezTo>
                    <a:pt x="651529" y="343066"/>
                    <a:pt x="590852" y="570762"/>
                    <a:pt x="590852" y="800847"/>
                  </a:cubicBezTo>
                  <a:cubicBezTo>
                    <a:pt x="590852" y="1020720"/>
                    <a:pt x="682129" y="1148280"/>
                    <a:pt x="888658" y="1415751"/>
                  </a:cubicBezTo>
                  <a:cubicBezTo>
                    <a:pt x="940355" y="1482701"/>
                    <a:pt x="993796" y="1551957"/>
                    <a:pt x="1048895" y="1628624"/>
                  </a:cubicBezTo>
                  <a:cubicBezTo>
                    <a:pt x="1243741" y="1899883"/>
                    <a:pt x="1443644" y="2092747"/>
                    <a:pt x="1660199" y="2218083"/>
                  </a:cubicBezTo>
                  <a:cubicBezTo>
                    <a:pt x="1889743" y="2350995"/>
                    <a:pt x="2152677" y="2415557"/>
                    <a:pt x="2463908" y="2415557"/>
                  </a:cubicBezTo>
                  <a:cubicBezTo>
                    <a:pt x="2640535" y="2415557"/>
                    <a:pt x="2804782" y="2375617"/>
                    <a:pt x="2980884" y="2289809"/>
                  </a:cubicBezTo>
                  <a:cubicBezTo>
                    <a:pt x="3161695" y="2201695"/>
                    <a:pt x="3340676" y="2073230"/>
                    <a:pt x="3539184" y="1926730"/>
                  </a:cubicBezTo>
                  <a:cubicBezTo>
                    <a:pt x="3585737" y="1892390"/>
                    <a:pt x="3632117" y="1858544"/>
                    <a:pt x="3677015" y="1825852"/>
                  </a:cubicBezTo>
                  <a:cubicBezTo>
                    <a:pt x="3915538" y="1652012"/>
                    <a:pt x="4140811" y="1487806"/>
                    <a:pt x="4286924" y="1314131"/>
                  </a:cubicBezTo>
                  <a:cubicBezTo>
                    <a:pt x="4421616" y="1154044"/>
                    <a:pt x="4479068" y="1000544"/>
                    <a:pt x="4479068" y="800847"/>
                  </a:cubicBezTo>
                  <a:cubicBezTo>
                    <a:pt x="4479068" y="538687"/>
                    <a:pt x="4438813" y="290094"/>
                    <a:pt x="4362007" y="65898"/>
                  </a:cubicBezTo>
                  <a:lnTo>
                    <a:pt x="4336037" y="0"/>
                  </a:lnTo>
                  <a:lnTo>
                    <a:pt x="4913604" y="0"/>
                  </a:lnTo>
                  <a:lnTo>
                    <a:pt x="4930823" y="66892"/>
                  </a:lnTo>
                  <a:lnTo>
                    <a:pt x="4940407" y="125535"/>
                  </a:lnTo>
                  <a:lnTo>
                    <a:pt x="4982006" y="278378"/>
                  </a:lnTo>
                  <a:cubicBezTo>
                    <a:pt x="4999758" y="353368"/>
                    <a:pt x="5014971" y="428944"/>
                    <a:pt x="5027482" y="504952"/>
                  </a:cubicBezTo>
                  <a:cubicBezTo>
                    <a:pt x="5040123" y="580961"/>
                    <a:pt x="5050323" y="657382"/>
                    <a:pt x="5058082" y="734049"/>
                  </a:cubicBezTo>
                  <a:cubicBezTo>
                    <a:pt x="5060261" y="753237"/>
                    <a:pt x="5061743" y="772425"/>
                    <a:pt x="5063486" y="791612"/>
                  </a:cubicBezTo>
                  <a:cubicBezTo>
                    <a:pt x="5065318" y="810552"/>
                    <a:pt x="5066625" y="830398"/>
                    <a:pt x="5067846" y="850245"/>
                  </a:cubicBezTo>
                  <a:cubicBezTo>
                    <a:pt x="5069851" y="889855"/>
                    <a:pt x="5070461" y="929712"/>
                    <a:pt x="5069414" y="969733"/>
                  </a:cubicBezTo>
                  <a:cubicBezTo>
                    <a:pt x="5067060" y="1049695"/>
                    <a:pt x="5057820" y="1130233"/>
                    <a:pt x="5040732" y="1209783"/>
                  </a:cubicBezTo>
                  <a:cubicBezTo>
                    <a:pt x="5023123" y="1289250"/>
                    <a:pt x="4997578" y="1367647"/>
                    <a:pt x="4964102" y="1442832"/>
                  </a:cubicBezTo>
                  <a:cubicBezTo>
                    <a:pt x="4897409" y="1593697"/>
                    <a:pt x="4799942" y="1730232"/>
                    <a:pt x="4689486" y="1849969"/>
                  </a:cubicBezTo>
                  <a:cubicBezTo>
                    <a:pt x="4579116" y="1970446"/>
                    <a:pt x="4456716" y="2076100"/>
                    <a:pt x="4333792" y="2176567"/>
                  </a:cubicBezTo>
                  <a:cubicBezTo>
                    <a:pt x="4210520" y="2276869"/>
                    <a:pt x="4085853" y="2371736"/>
                    <a:pt x="3965196" y="2468002"/>
                  </a:cubicBezTo>
                  <a:lnTo>
                    <a:pt x="3873745" y="2541128"/>
                  </a:lnTo>
                  <a:cubicBezTo>
                    <a:pt x="3842621" y="2565751"/>
                    <a:pt x="3811324" y="2590374"/>
                    <a:pt x="3779416" y="2614666"/>
                  </a:cubicBezTo>
                  <a:cubicBezTo>
                    <a:pt x="3715862" y="2663335"/>
                    <a:pt x="3650652" y="2711016"/>
                    <a:pt x="3582739" y="2756555"/>
                  </a:cubicBezTo>
                  <a:cubicBezTo>
                    <a:pt x="3514913" y="2802012"/>
                    <a:pt x="3445170" y="2846151"/>
                    <a:pt x="3371851" y="2886338"/>
                  </a:cubicBezTo>
                  <a:cubicBezTo>
                    <a:pt x="3298533" y="2926442"/>
                    <a:pt x="3222687" y="2963664"/>
                    <a:pt x="3143614" y="2995780"/>
                  </a:cubicBezTo>
                  <a:cubicBezTo>
                    <a:pt x="2985994" y="3060837"/>
                    <a:pt x="2815732" y="3104317"/>
                    <a:pt x="2643552" y="3122516"/>
                  </a:cubicBezTo>
                  <a:cubicBezTo>
                    <a:pt x="2600484" y="3126799"/>
                    <a:pt x="2557331" y="3130258"/>
                    <a:pt x="2514264" y="3131657"/>
                  </a:cubicBezTo>
                  <a:lnTo>
                    <a:pt x="2481920" y="3132810"/>
                  </a:lnTo>
                  <a:lnTo>
                    <a:pt x="2449664" y="3132975"/>
                  </a:lnTo>
                  <a:cubicBezTo>
                    <a:pt x="2427868" y="3133304"/>
                    <a:pt x="2407207" y="3132646"/>
                    <a:pt x="2386284" y="3132234"/>
                  </a:cubicBezTo>
                  <a:cubicBezTo>
                    <a:pt x="2344524" y="3131740"/>
                    <a:pt x="2302505" y="3129352"/>
                    <a:pt x="2260658" y="3127292"/>
                  </a:cubicBezTo>
                  <a:cubicBezTo>
                    <a:pt x="2218725" y="3123999"/>
                    <a:pt x="2176791" y="3120952"/>
                    <a:pt x="2134945" y="3115928"/>
                  </a:cubicBezTo>
                  <a:cubicBezTo>
                    <a:pt x="2051165" y="3106458"/>
                    <a:pt x="1967473" y="3093529"/>
                    <a:pt x="1884564" y="3075412"/>
                  </a:cubicBezTo>
                  <a:cubicBezTo>
                    <a:pt x="1801657" y="3057296"/>
                    <a:pt x="1719708" y="3033990"/>
                    <a:pt x="1639764" y="3005498"/>
                  </a:cubicBezTo>
                  <a:cubicBezTo>
                    <a:pt x="1559820" y="2976922"/>
                    <a:pt x="1481969" y="2942830"/>
                    <a:pt x="1407081" y="2904125"/>
                  </a:cubicBezTo>
                  <a:cubicBezTo>
                    <a:pt x="1332455" y="2864845"/>
                    <a:pt x="1260794" y="2820953"/>
                    <a:pt x="1193491" y="2772201"/>
                  </a:cubicBezTo>
                  <a:cubicBezTo>
                    <a:pt x="1058362" y="2675194"/>
                    <a:pt x="939973" y="2561469"/>
                    <a:pt x="836141" y="2439839"/>
                  </a:cubicBezTo>
                  <a:cubicBezTo>
                    <a:pt x="784444" y="2378735"/>
                    <a:pt x="736321" y="2315656"/>
                    <a:pt x="690812" y="2251422"/>
                  </a:cubicBezTo>
                  <a:cubicBezTo>
                    <a:pt x="645217" y="2187190"/>
                    <a:pt x="602674" y="2121557"/>
                    <a:pt x="562397" y="2054937"/>
                  </a:cubicBezTo>
                  <a:cubicBezTo>
                    <a:pt x="541823" y="2021256"/>
                    <a:pt x="522992" y="1989716"/>
                    <a:pt x="502504" y="1957435"/>
                  </a:cubicBezTo>
                  <a:cubicBezTo>
                    <a:pt x="482192" y="1925401"/>
                    <a:pt x="461530" y="1893367"/>
                    <a:pt x="440258" y="1861580"/>
                  </a:cubicBezTo>
                  <a:lnTo>
                    <a:pt x="310360" y="1670693"/>
                  </a:lnTo>
                  <a:cubicBezTo>
                    <a:pt x="288826" y="1638577"/>
                    <a:pt x="267555" y="1606296"/>
                    <a:pt x="246806" y="1573603"/>
                  </a:cubicBezTo>
                  <a:cubicBezTo>
                    <a:pt x="226057" y="1540910"/>
                    <a:pt x="205483" y="1508135"/>
                    <a:pt x="186303" y="1474372"/>
                  </a:cubicBezTo>
                  <a:cubicBezTo>
                    <a:pt x="147857" y="1407174"/>
                    <a:pt x="112550" y="1338002"/>
                    <a:pt x="84390" y="1266192"/>
                  </a:cubicBezTo>
                  <a:cubicBezTo>
                    <a:pt x="55708" y="1194630"/>
                    <a:pt x="34436" y="1120434"/>
                    <a:pt x="20139" y="1045249"/>
                  </a:cubicBezTo>
                  <a:cubicBezTo>
                    <a:pt x="6452" y="970064"/>
                    <a:pt x="0" y="893725"/>
                    <a:pt x="0" y="817551"/>
                  </a:cubicBezTo>
                  <a:cubicBezTo>
                    <a:pt x="850" y="589772"/>
                    <a:pt x="36028" y="362457"/>
                    <a:pt x="102773" y="14258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Underrubrik 2">
            <a:extLst>
              <a:ext uri="{FF2B5EF4-FFF2-40B4-BE49-F238E27FC236}">
                <a16:creationId xmlns:a16="http://schemas.microsoft.com/office/drawing/2014/main" id="{8D85A30E-7D0A-C44D-0DF3-F3C5A27951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2939026"/>
            <a:ext cx="5946202" cy="838831"/>
          </a:xfrm>
        </p:spPr>
        <p:txBody>
          <a:bodyPr anchor="b">
            <a:normAutofit/>
          </a:bodyPr>
          <a:lstStyle/>
          <a:p>
            <a:pPr algn="l"/>
            <a:r>
              <a:rPr lang="sv-SE" sz="2000" dirty="0">
                <a:solidFill>
                  <a:schemeClr val="tx2"/>
                </a:solidFill>
              </a:rPr>
              <a:t>En kort ekonomisk inblick – Öppet hus 2023-11-28</a:t>
            </a:r>
          </a:p>
        </p:txBody>
      </p:sp>
      <p:pic>
        <p:nvPicPr>
          <p:cNvPr id="4" name="image1.png">
            <a:extLst>
              <a:ext uri="{FF2B5EF4-FFF2-40B4-BE49-F238E27FC236}">
                <a16:creationId xmlns:a16="http://schemas.microsoft.com/office/drawing/2014/main" id="{3E4767B6-AD47-E69A-E626-D45D2E4813B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37180" y="148113"/>
            <a:ext cx="1971984" cy="1790653"/>
          </a:xfrm>
          <a:prstGeom prst="rect">
            <a:avLst/>
          </a:prstGeom>
        </p:spPr>
      </p:pic>
      <p:pic>
        <p:nvPicPr>
          <p:cNvPr id="5" name="image1.jpeg" descr="Bild">
            <a:extLst>
              <a:ext uri="{FF2B5EF4-FFF2-40B4-BE49-F238E27FC236}">
                <a16:creationId xmlns:a16="http://schemas.microsoft.com/office/drawing/2014/main" id="{F028415B-2134-BF7F-04A0-8750039D8D6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50481" y="4191702"/>
            <a:ext cx="2157188" cy="197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732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6B92FAF7-0AD3-4B47-9111-D0E9CD79E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6A77139-BADB-4B2C-BD41-B67A4D37D7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55526" y="2227167"/>
            <a:ext cx="4336168" cy="4630834"/>
            <a:chOff x="7855526" y="2145638"/>
            <a:chExt cx="4336168" cy="4630834"/>
          </a:xfrm>
          <a:gradFill>
            <a:gsLst>
              <a:gs pos="2000">
                <a:schemeClr val="bg1">
                  <a:alpha val="10000"/>
                </a:schemeClr>
              </a:gs>
              <a:gs pos="16000">
                <a:schemeClr val="accent6">
                  <a:alpha val="10000"/>
                </a:schemeClr>
              </a:gs>
              <a:gs pos="100000">
                <a:schemeClr val="bg1">
                  <a:alpha val="10000"/>
                </a:schemeClr>
              </a:gs>
              <a:gs pos="85000">
                <a:schemeClr val="accent1">
                  <a:alpha val="10000"/>
                </a:schemeClr>
              </a:gs>
            </a:gsLst>
            <a:lin ang="12000000" scaled="0"/>
          </a:gradFill>
        </p:grpSpPr>
        <p:sp useBgFill="1">
          <p:nvSpPr>
            <p:cNvPr id="26" name="Freeform: Shape 25">
              <a:extLst>
                <a:ext uri="{FF2B5EF4-FFF2-40B4-BE49-F238E27FC236}">
                  <a16:creationId xmlns:a16="http://schemas.microsoft.com/office/drawing/2014/main" id="{DAC7B25D-E1A6-459A-B45A-1912B0CD95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75903" y="2463723"/>
              <a:ext cx="4315791" cy="4312749"/>
            </a:xfrm>
            <a:custGeom>
              <a:avLst/>
              <a:gdLst>
                <a:gd name="connsiteX0" fmla="*/ 2987009 w 4315791"/>
                <a:gd name="connsiteY0" fmla="*/ 0 h 4312749"/>
                <a:gd name="connsiteX1" fmla="*/ 4136908 w 4315791"/>
                <a:gd name="connsiteY1" fmla="*/ 333995 h 4312749"/>
                <a:gd name="connsiteX2" fmla="*/ 4315791 w 4315791"/>
                <a:gd name="connsiteY2" fmla="*/ 445229 h 4312749"/>
                <a:gd name="connsiteX3" fmla="*/ 4315791 w 4315791"/>
                <a:gd name="connsiteY3" fmla="*/ 1208150 h 4312749"/>
                <a:gd name="connsiteX4" fmla="*/ 4145996 w 4315791"/>
                <a:gd name="connsiteY4" fmla="*/ 1085198 h 4312749"/>
                <a:gd name="connsiteX5" fmla="*/ 3631470 w 4315791"/>
                <a:gd name="connsiteY5" fmla="*/ 767158 h 4312749"/>
                <a:gd name="connsiteX6" fmla="*/ 2987009 w 4315791"/>
                <a:gd name="connsiteY6" fmla="*/ 611504 h 4312749"/>
                <a:gd name="connsiteX7" fmla="*/ 1985110 w 4315791"/>
                <a:gd name="connsiteY7" fmla="*/ 855943 h 4312749"/>
                <a:gd name="connsiteX8" fmla="*/ 1223061 w 4315791"/>
                <a:gd name="connsiteY8" fmla="*/ 1585590 h 4312749"/>
                <a:gd name="connsiteX9" fmla="*/ 1023311 w 4315791"/>
                <a:gd name="connsiteY9" fmla="*/ 1849089 h 4312749"/>
                <a:gd name="connsiteX10" fmla="*/ 652067 w 4315791"/>
                <a:gd name="connsiteY10" fmla="*/ 2610233 h 4312749"/>
                <a:gd name="connsiteX11" fmla="*/ 876921 w 4315791"/>
                <a:gd name="connsiteY11" fmla="*/ 3447930 h 4312749"/>
                <a:gd name="connsiteX12" fmla="*/ 1504428 w 4315791"/>
                <a:gd name="connsiteY12" fmla="*/ 4177169 h 4312749"/>
                <a:gd name="connsiteX13" fmla="*/ 1689053 w 4315791"/>
                <a:gd name="connsiteY13" fmla="*/ 4312749 h 4312749"/>
                <a:gd name="connsiteX14" fmla="*/ 729636 w 4315791"/>
                <a:gd name="connsiteY14" fmla="*/ 4312749 h 4312749"/>
                <a:gd name="connsiteX15" fmla="*/ 638463 w 4315791"/>
                <a:gd name="connsiteY15" fmla="*/ 4216521 h 4312749"/>
                <a:gd name="connsiteX16" fmla="*/ 0 w 4315791"/>
                <a:gd name="connsiteY16" fmla="*/ 2610335 h 4312749"/>
                <a:gd name="connsiteX17" fmla="*/ 683474 w 4315791"/>
                <a:gd name="connsiteY17" fmla="*/ 1242376 h 4312749"/>
                <a:gd name="connsiteX18" fmla="*/ 2987009 w 4315791"/>
                <a:gd name="connsiteY18" fmla="*/ 0 h 4312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315791" h="4312749">
                  <a:moveTo>
                    <a:pt x="2987009" y="0"/>
                  </a:moveTo>
                  <a:cubicBezTo>
                    <a:pt x="3434423" y="0"/>
                    <a:pt x="3798884" y="137413"/>
                    <a:pt x="4136908" y="333995"/>
                  </a:cubicBezTo>
                  <a:lnTo>
                    <a:pt x="4315791" y="445229"/>
                  </a:lnTo>
                  <a:lnTo>
                    <a:pt x="4315791" y="1208150"/>
                  </a:lnTo>
                  <a:lnTo>
                    <a:pt x="4145996" y="1085198"/>
                  </a:lnTo>
                  <a:cubicBezTo>
                    <a:pt x="3968282" y="958859"/>
                    <a:pt x="3800518" y="848961"/>
                    <a:pt x="3631470" y="767158"/>
                  </a:cubicBezTo>
                  <a:cubicBezTo>
                    <a:pt x="3411941" y="660943"/>
                    <a:pt x="3207191" y="611504"/>
                    <a:pt x="2987009" y="611504"/>
                  </a:cubicBezTo>
                  <a:cubicBezTo>
                    <a:pt x="2599030" y="611504"/>
                    <a:pt x="2271258" y="691421"/>
                    <a:pt x="1985110" y="855943"/>
                  </a:cubicBezTo>
                  <a:cubicBezTo>
                    <a:pt x="1715153" y="1011087"/>
                    <a:pt x="1465955" y="1249819"/>
                    <a:pt x="1223061" y="1585590"/>
                  </a:cubicBezTo>
                  <a:cubicBezTo>
                    <a:pt x="1154375" y="1680490"/>
                    <a:pt x="1087756" y="1766217"/>
                    <a:pt x="1023311" y="1849089"/>
                  </a:cubicBezTo>
                  <a:cubicBezTo>
                    <a:pt x="765853" y="2180172"/>
                    <a:pt x="652067" y="2338069"/>
                    <a:pt x="652067" y="2610233"/>
                  </a:cubicBezTo>
                  <a:cubicBezTo>
                    <a:pt x="652067" y="2895038"/>
                    <a:pt x="727707" y="3176887"/>
                    <a:pt x="876921" y="3447930"/>
                  </a:cubicBezTo>
                  <a:cubicBezTo>
                    <a:pt x="1022224" y="3711838"/>
                    <a:pt x="1239145" y="3964023"/>
                    <a:pt x="1504428" y="4177169"/>
                  </a:cubicBezTo>
                  <a:lnTo>
                    <a:pt x="1689053" y="4312749"/>
                  </a:lnTo>
                  <a:lnTo>
                    <a:pt x="729636" y="4312749"/>
                  </a:lnTo>
                  <a:lnTo>
                    <a:pt x="638463" y="4216521"/>
                  </a:lnTo>
                  <a:cubicBezTo>
                    <a:pt x="243716" y="3758034"/>
                    <a:pt x="0" y="3205314"/>
                    <a:pt x="0" y="2610335"/>
                  </a:cubicBezTo>
                  <a:cubicBezTo>
                    <a:pt x="0" y="2015344"/>
                    <a:pt x="351790" y="1700877"/>
                    <a:pt x="683474" y="1242376"/>
                  </a:cubicBezTo>
                  <a:cubicBezTo>
                    <a:pt x="1236211" y="478174"/>
                    <a:pt x="1925445" y="0"/>
                    <a:pt x="298700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27" name="Freeform: Shape 26">
              <a:extLst>
                <a:ext uri="{FF2B5EF4-FFF2-40B4-BE49-F238E27FC236}">
                  <a16:creationId xmlns:a16="http://schemas.microsoft.com/office/drawing/2014/main" id="{920A7C7E-00F6-490C-A8E7-5167EA6A4B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75903" y="2463723"/>
              <a:ext cx="4315791" cy="4312749"/>
            </a:xfrm>
            <a:custGeom>
              <a:avLst/>
              <a:gdLst>
                <a:gd name="connsiteX0" fmla="*/ 2987009 w 4315791"/>
                <a:gd name="connsiteY0" fmla="*/ 0 h 4312749"/>
                <a:gd name="connsiteX1" fmla="*/ 4136908 w 4315791"/>
                <a:gd name="connsiteY1" fmla="*/ 333995 h 4312749"/>
                <a:gd name="connsiteX2" fmla="*/ 4315791 w 4315791"/>
                <a:gd name="connsiteY2" fmla="*/ 445229 h 4312749"/>
                <a:gd name="connsiteX3" fmla="*/ 4315791 w 4315791"/>
                <a:gd name="connsiteY3" fmla="*/ 1079495 h 4312749"/>
                <a:gd name="connsiteX4" fmla="*/ 4206793 w 4315791"/>
                <a:gd name="connsiteY4" fmla="*/ 1000737 h 4312749"/>
                <a:gd name="connsiteX5" fmla="*/ 2987119 w 4315791"/>
                <a:gd name="connsiteY5" fmla="*/ 509571 h 4312749"/>
                <a:gd name="connsiteX6" fmla="*/ 1133184 w 4315791"/>
                <a:gd name="connsiteY6" fmla="*/ 1528405 h 4312749"/>
                <a:gd name="connsiteX7" fmla="*/ 935607 w 4315791"/>
                <a:gd name="connsiteY7" fmla="*/ 1789050 h 4312749"/>
                <a:gd name="connsiteX8" fmla="*/ 543498 w 4315791"/>
                <a:gd name="connsiteY8" fmla="*/ 2610233 h 4312749"/>
                <a:gd name="connsiteX9" fmla="*/ 780416 w 4315791"/>
                <a:gd name="connsiteY9" fmla="*/ 3494616 h 4312749"/>
                <a:gd name="connsiteX10" fmla="*/ 1433786 w 4315791"/>
                <a:gd name="connsiteY10" fmla="*/ 4254537 h 4312749"/>
                <a:gd name="connsiteX11" fmla="*/ 1513041 w 4315791"/>
                <a:gd name="connsiteY11" fmla="*/ 4312749 h 4312749"/>
                <a:gd name="connsiteX12" fmla="*/ 729636 w 4315791"/>
                <a:gd name="connsiteY12" fmla="*/ 4312749 h 4312749"/>
                <a:gd name="connsiteX13" fmla="*/ 638463 w 4315791"/>
                <a:gd name="connsiteY13" fmla="*/ 4216521 h 4312749"/>
                <a:gd name="connsiteX14" fmla="*/ 0 w 4315791"/>
                <a:gd name="connsiteY14" fmla="*/ 2610335 h 4312749"/>
                <a:gd name="connsiteX15" fmla="*/ 683474 w 4315791"/>
                <a:gd name="connsiteY15" fmla="*/ 1242376 h 4312749"/>
                <a:gd name="connsiteX16" fmla="*/ 2987009 w 4315791"/>
                <a:gd name="connsiteY16" fmla="*/ 0 h 4312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315791" h="4312749">
                  <a:moveTo>
                    <a:pt x="2987009" y="0"/>
                  </a:moveTo>
                  <a:cubicBezTo>
                    <a:pt x="3434423" y="0"/>
                    <a:pt x="3798884" y="137413"/>
                    <a:pt x="4136908" y="333995"/>
                  </a:cubicBezTo>
                  <a:lnTo>
                    <a:pt x="4315791" y="445229"/>
                  </a:lnTo>
                  <a:lnTo>
                    <a:pt x="4315791" y="1079495"/>
                  </a:lnTo>
                  <a:lnTo>
                    <a:pt x="4206793" y="1000737"/>
                  </a:lnTo>
                  <a:cubicBezTo>
                    <a:pt x="3781561" y="699607"/>
                    <a:pt x="3436718" y="509571"/>
                    <a:pt x="2987119" y="509571"/>
                  </a:cubicBezTo>
                  <a:cubicBezTo>
                    <a:pt x="2204204" y="509571"/>
                    <a:pt x="1649730" y="814251"/>
                    <a:pt x="1133184" y="1528405"/>
                  </a:cubicBezTo>
                  <a:cubicBezTo>
                    <a:pt x="1065585" y="1621878"/>
                    <a:pt x="999510" y="1706892"/>
                    <a:pt x="935607" y="1789050"/>
                  </a:cubicBezTo>
                  <a:cubicBezTo>
                    <a:pt x="670760" y="2129716"/>
                    <a:pt x="543498" y="2306877"/>
                    <a:pt x="543498" y="2610233"/>
                  </a:cubicBezTo>
                  <a:cubicBezTo>
                    <a:pt x="543498" y="2911449"/>
                    <a:pt x="623267" y="3208997"/>
                    <a:pt x="780416" y="3494616"/>
                  </a:cubicBezTo>
                  <a:cubicBezTo>
                    <a:pt x="934194" y="3774018"/>
                    <a:pt x="1154050" y="4029772"/>
                    <a:pt x="1433786" y="4254537"/>
                  </a:cubicBezTo>
                  <a:lnTo>
                    <a:pt x="1513041" y="4312749"/>
                  </a:lnTo>
                  <a:lnTo>
                    <a:pt x="729636" y="4312749"/>
                  </a:lnTo>
                  <a:lnTo>
                    <a:pt x="638463" y="4216521"/>
                  </a:lnTo>
                  <a:cubicBezTo>
                    <a:pt x="243716" y="3758034"/>
                    <a:pt x="0" y="3205314"/>
                    <a:pt x="0" y="2610335"/>
                  </a:cubicBezTo>
                  <a:cubicBezTo>
                    <a:pt x="0" y="2015344"/>
                    <a:pt x="351790" y="1700877"/>
                    <a:pt x="683474" y="1242376"/>
                  </a:cubicBezTo>
                  <a:cubicBezTo>
                    <a:pt x="1236211" y="478174"/>
                    <a:pt x="1925445" y="0"/>
                    <a:pt x="298700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28" name="Freeform: Shape 27">
              <a:extLst>
                <a:ext uri="{FF2B5EF4-FFF2-40B4-BE49-F238E27FC236}">
                  <a16:creationId xmlns:a16="http://schemas.microsoft.com/office/drawing/2014/main" id="{2E166FC5-8F23-41C3-879A-BFF8D5B705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77037" y="2411531"/>
              <a:ext cx="4314657" cy="4364939"/>
            </a:xfrm>
            <a:custGeom>
              <a:avLst/>
              <a:gdLst>
                <a:gd name="connsiteX0" fmla="*/ 3028307 w 4314657"/>
                <a:gd name="connsiteY0" fmla="*/ 21 h 4364939"/>
                <a:gd name="connsiteX1" fmla="*/ 3066670 w 4314657"/>
                <a:gd name="connsiteY1" fmla="*/ 836 h 4364939"/>
                <a:gd name="connsiteX2" fmla="*/ 3220125 w 4314657"/>
                <a:gd name="connsiteY2" fmla="*/ 9909 h 4364939"/>
                <a:gd name="connsiteX3" fmla="*/ 3816113 w 4314657"/>
                <a:gd name="connsiteY3" fmla="*/ 150272 h 4364939"/>
                <a:gd name="connsiteX4" fmla="*/ 4089981 w 4314657"/>
                <a:gd name="connsiteY4" fmla="*/ 272287 h 4364939"/>
                <a:gd name="connsiteX5" fmla="*/ 4314657 w 4314657"/>
                <a:gd name="connsiteY5" fmla="*/ 398926 h 4364939"/>
                <a:gd name="connsiteX6" fmla="*/ 4314657 w 4314657"/>
                <a:gd name="connsiteY6" fmla="*/ 911199 h 4364939"/>
                <a:gd name="connsiteX7" fmla="*/ 4310597 w 4314657"/>
                <a:gd name="connsiteY7" fmla="*/ 908154 h 4364939"/>
                <a:gd name="connsiteX8" fmla="*/ 4203223 w 4314657"/>
                <a:gd name="connsiteY8" fmla="*/ 829562 h 4364939"/>
                <a:gd name="connsiteX9" fmla="*/ 4095850 w 4314657"/>
                <a:gd name="connsiteY9" fmla="*/ 753520 h 4364939"/>
                <a:gd name="connsiteX10" fmla="*/ 3652987 w 4314657"/>
                <a:gd name="connsiteY10" fmla="*/ 494811 h 4364939"/>
                <a:gd name="connsiteX11" fmla="*/ 3173610 w 4314657"/>
                <a:gd name="connsiteY11" fmla="*/ 347209 h 4364939"/>
                <a:gd name="connsiteX12" fmla="*/ 3047760 w 4314657"/>
                <a:gd name="connsiteY12" fmla="*/ 332632 h 4364939"/>
                <a:gd name="connsiteX13" fmla="*/ 3016027 w 4314657"/>
                <a:gd name="connsiteY13" fmla="*/ 330186 h 4364939"/>
                <a:gd name="connsiteX14" fmla="*/ 2984184 w 4314657"/>
                <a:gd name="connsiteY14" fmla="*/ 328658 h 4364939"/>
                <a:gd name="connsiteX15" fmla="*/ 2952233 w 4314657"/>
                <a:gd name="connsiteY15" fmla="*/ 327332 h 4364939"/>
                <a:gd name="connsiteX16" fmla="*/ 2919085 w 4314657"/>
                <a:gd name="connsiteY16" fmla="*/ 327026 h 4364939"/>
                <a:gd name="connsiteX17" fmla="*/ 2852901 w 4314657"/>
                <a:gd name="connsiteY17" fmla="*/ 326720 h 4364939"/>
                <a:gd name="connsiteX18" fmla="*/ 2786826 w 4314657"/>
                <a:gd name="connsiteY18" fmla="*/ 328148 h 4364939"/>
                <a:gd name="connsiteX19" fmla="*/ 2720965 w 4314657"/>
                <a:gd name="connsiteY19" fmla="*/ 331409 h 4364939"/>
                <a:gd name="connsiteX20" fmla="*/ 2655325 w 4314657"/>
                <a:gd name="connsiteY20" fmla="*/ 336098 h 4364939"/>
                <a:gd name="connsiteX21" fmla="*/ 2524803 w 4314657"/>
                <a:gd name="connsiteY21" fmla="*/ 350573 h 4364939"/>
                <a:gd name="connsiteX22" fmla="*/ 2460139 w 4314657"/>
                <a:gd name="connsiteY22" fmla="*/ 360664 h 4364939"/>
                <a:gd name="connsiteX23" fmla="*/ 2396019 w 4314657"/>
                <a:gd name="connsiteY23" fmla="*/ 372693 h 4364939"/>
                <a:gd name="connsiteX24" fmla="*/ 2145843 w 4314657"/>
                <a:gd name="connsiteY24" fmla="*/ 440989 h 4364939"/>
                <a:gd name="connsiteX25" fmla="*/ 1698635 w 4314657"/>
                <a:gd name="connsiteY25" fmla="*/ 682676 h 4364939"/>
                <a:gd name="connsiteX26" fmla="*/ 1498450 w 4314657"/>
                <a:gd name="connsiteY26" fmla="*/ 835474 h 4364939"/>
                <a:gd name="connsiteX27" fmla="*/ 1307285 w 4314657"/>
                <a:gd name="connsiteY27" fmla="*/ 1001220 h 4364939"/>
                <a:gd name="connsiteX28" fmla="*/ 947780 w 4314657"/>
                <a:gd name="connsiteY28" fmla="*/ 1369612 h 4364939"/>
                <a:gd name="connsiteX29" fmla="*/ 905939 w 4314657"/>
                <a:gd name="connsiteY29" fmla="*/ 1419458 h 4364939"/>
                <a:gd name="connsiteX30" fmla="*/ 863228 w 4314657"/>
                <a:gd name="connsiteY30" fmla="*/ 1471545 h 4364939"/>
                <a:gd name="connsiteX31" fmla="*/ 774330 w 4314657"/>
                <a:gd name="connsiteY31" fmla="*/ 1577659 h 4364939"/>
                <a:gd name="connsiteX32" fmla="*/ 595554 w 4314657"/>
                <a:gd name="connsiteY32" fmla="*/ 1780916 h 4364939"/>
                <a:gd name="connsiteX33" fmla="*/ 430365 w 4314657"/>
                <a:gd name="connsiteY33" fmla="*/ 1982644 h 4364939"/>
                <a:gd name="connsiteX34" fmla="*/ 358855 w 4314657"/>
                <a:gd name="connsiteY34" fmla="*/ 2087025 h 4364939"/>
                <a:gd name="connsiteX35" fmla="*/ 296583 w 4314657"/>
                <a:gd name="connsiteY35" fmla="*/ 2194872 h 4364939"/>
                <a:gd name="connsiteX36" fmla="*/ 207358 w 4314657"/>
                <a:gd name="connsiteY36" fmla="*/ 2423918 h 4364939"/>
                <a:gd name="connsiteX37" fmla="*/ 177146 w 4314657"/>
                <a:gd name="connsiteY37" fmla="*/ 2668765 h 4364939"/>
                <a:gd name="connsiteX38" fmla="*/ 248763 w 4314657"/>
                <a:gd name="connsiteY38" fmla="*/ 3168854 h 4364939"/>
                <a:gd name="connsiteX39" fmla="*/ 445688 w 4314657"/>
                <a:gd name="connsiteY39" fmla="*/ 3637956 h 4364939"/>
                <a:gd name="connsiteX40" fmla="*/ 735859 w 4314657"/>
                <a:gd name="connsiteY40" fmla="*/ 4062310 h 4364939"/>
                <a:gd name="connsiteX41" fmla="*/ 910884 w 4314657"/>
                <a:gd name="connsiteY41" fmla="*/ 4254366 h 4364939"/>
                <a:gd name="connsiteX42" fmla="*/ 1030507 w 4314657"/>
                <a:gd name="connsiteY42" fmla="*/ 4364939 h 4364939"/>
                <a:gd name="connsiteX43" fmla="*/ 676755 w 4314657"/>
                <a:gd name="connsiteY43" fmla="*/ 4364939 h 4364939"/>
                <a:gd name="connsiteX44" fmla="*/ 538105 w 4314657"/>
                <a:gd name="connsiteY44" fmla="*/ 4202315 h 4364939"/>
                <a:gd name="connsiteX45" fmla="*/ 241592 w 4314657"/>
                <a:gd name="connsiteY45" fmla="*/ 3731226 h 4364939"/>
                <a:gd name="connsiteX46" fmla="*/ 60317 w 4314657"/>
                <a:gd name="connsiteY46" fmla="*/ 3211362 h 4364939"/>
                <a:gd name="connsiteX47" fmla="*/ 0 w 4314657"/>
                <a:gd name="connsiteY47" fmla="*/ 2668765 h 4364939"/>
                <a:gd name="connsiteX48" fmla="*/ 21736 w 4314657"/>
                <a:gd name="connsiteY48" fmla="*/ 2390280 h 4364939"/>
                <a:gd name="connsiteX49" fmla="*/ 27605 w 4314657"/>
                <a:gd name="connsiteY49" fmla="*/ 2355521 h 4364939"/>
                <a:gd name="connsiteX50" fmla="*/ 34669 w 4314657"/>
                <a:gd name="connsiteY50" fmla="*/ 2320862 h 4364939"/>
                <a:gd name="connsiteX51" fmla="*/ 50753 w 4314657"/>
                <a:gd name="connsiteY51" fmla="*/ 2251750 h 4364939"/>
                <a:gd name="connsiteX52" fmla="*/ 93899 w 4314657"/>
                <a:gd name="connsiteY52" fmla="*/ 2116179 h 4364939"/>
                <a:gd name="connsiteX53" fmla="*/ 150194 w 4314657"/>
                <a:gd name="connsiteY53" fmla="*/ 1985498 h 4364939"/>
                <a:gd name="connsiteX54" fmla="*/ 216486 w 4314657"/>
                <a:gd name="connsiteY54" fmla="*/ 1860628 h 4364939"/>
                <a:gd name="connsiteX55" fmla="*/ 363527 w 4314657"/>
                <a:gd name="connsiteY55" fmla="*/ 1625058 h 4364939"/>
                <a:gd name="connsiteX56" fmla="*/ 514155 w 4314657"/>
                <a:gd name="connsiteY56" fmla="*/ 1402231 h 4364939"/>
                <a:gd name="connsiteX57" fmla="*/ 586861 w 4314657"/>
                <a:gd name="connsiteY57" fmla="*/ 1293160 h 4364939"/>
                <a:gd name="connsiteX58" fmla="*/ 623702 w 4314657"/>
                <a:gd name="connsiteY58" fmla="*/ 1236892 h 4364939"/>
                <a:gd name="connsiteX59" fmla="*/ 662283 w 4314657"/>
                <a:gd name="connsiteY59" fmla="*/ 1178892 h 4364939"/>
                <a:gd name="connsiteX60" fmla="*/ 827364 w 4314657"/>
                <a:gd name="connsiteY60" fmla="*/ 951170 h 4364939"/>
                <a:gd name="connsiteX61" fmla="*/ 1016355 w 4314657"/>
                <a:gd name="connsiteY61" fmla="*/ 736089 h 4364939"/>
                <a:gd name="connsiteX62" fmla="*/ 1482474 w 4314657"/>
                <a:gd name="connsiteY62" fmla="*/ 378707 h 4364939"/>
                <a:gd name="connsiteX63" fmla="*/ 2035644 w 4314657"/>
                <a:gd name="connsiteY63" fmla="*/ 149151 h 4364939"/>
                <a:gd name="connsiteX64" fmla="*/ 2324619 w 4314657"/>
                <a:gd name="connsiteY64" fmla="*/ 72802 h 4364939"/>
                <a:gd name="connsiteX65" fmla="*/ 2618809 w 4314657"/>
                <a:gd name="connsiteY65" fmla="*/ 24078 h 4364939"/>
                <a:gd name="connsiteX66" fmla="*/ 2914849 w 4314657"/>
                <a:gd name="connsiteY66" fmla="*/ 1957 h 4364939"/>
                <a:gd name="connsiteX67" fmla="*/ 2951907 w 4314657"/>
                <a:gd name="connsiteY67" fmla="*/ 633 h 4364939"/>
                <a:gd name="connsiteX68" fmla="*/ 2990052 w 4314657"/>
                <a:gd name="connsiteY68" fmla="*/ 224 h 4364939"/>
                <a:gd name="connsiteX69" fmla="*/ 3028307 w 4314657"/>
                <a:gd name="connsiteY69" fmla="*/ 21 h 4364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4314657" h="4364939">
                  <a:moveTo>
                    <a:pt x="3028307" y="21"/>
                  </a:moveTo>
                  <a:lnTo>
                    <a:pt x="3066670" y="836"/>
                  </a:lnTo>
                  <a:cubicBezTo>
                    <a:pt x="3117749" y="1856"/>
                    <a:pt x="3168937" y="5320"/>
                    <a:pt x="3220125" y="9909"/>
                  </a:cubicBezTo>
                  <a:cubicBezTo>
                    <a:pt x="3424763" y="29073"/>
                    <a:pt x="3627448" y="77898"/>
                    <a:pt x="3816113" y="150272"/>
                  </a:cubicBezTo>
                  <a:cubicBezTo>
                    <a:pt x="3910880" y="185950"/>
                    <a:pt x="4001951" y="227538"/>
                    <a:pt x="4089981" y="272287"/>
                  </a:cubicBezTo>
                  <a:lnTo>
                    <a:pt x="4314657" y="398926"/>
                  </a:lnTo>
                  <a:lnTo>
                    <a:pt x="4314657" y="911199"/>
                  </a:lnTo>
                  <a:lnTo>
                    <a:pt x="4310597" y="908154"/>
                  </a:lnTo>
                  <a:cubicBezTo>
                    <a:pt x="4274842" y="881549"/>
                    <a:pt x="4239087" y="855352"/>
                    <a:pt x="4203223" y="829562"/>
                  </a:cubicBezTo>
                  <a:cubicBezTo>
                    <a:pt x="4167576" y="803773"/>
                    <a:pt x="4131821" y="778086"/>
                    <a:pt x="4095850" y="753520"/>
                  </a:cubicBezTo>
                  <a:cubicBezTo>
                    <a:pt x="3951852" y="654949"/>
                    <a:pt x="3806115" y="565043"/>
                    <a:pt x="3652987" y="494811"/>
                  </a:cubicBezTo>
                  <a:cubicBezTo>
                    <a:pt x="3500404" y="423761"/>
                    <a:pt x="3340213" y="373101"/>
                    <a:pt x="3173610" y="347209"/>
                  </a:cubicBezTo>
                  <a:cubicBezTo>
                    <a:pt x="3131987" y="341093"/>
                    <a:pt x="3090036" y="335792"/>
                    <a:pt x="3047760" y="332632"/>
                  </a:cubicBezTo>
                  <a:lnTo>
                    <a:pt x="3016027" y="330186"/>
                  </a:lnTo>
                  <a:cubicBezTo>
                    <a:pt x="3005485" y="329472"/>
                    <a:pt x="2994834" y="329168"/>
                    <a:pt x="2984184" y="328658"/>
                  </a:cubicBezTo>
                  <a:cubicBezTo>
                    <a:pt x="2973533" y="328249"/>
                    <a:pt x="2962992" y="327638"/>
                    <a:pt x="2952233" y="327332"/>
                  </a:cubicBezTo>
                  <a:lnTo>
                    <a:pt x="2919085" y="327026"/>
                  </a:lnTo>
                  <a:cubicBezTo>
                    <a:pt x="2897025" y="326925"/>
                    <a:pt x="2874854" y="326212"/>
                    <a:pt x="2852901" y="326720"/>
                  </a:cubicBezTo>
                  <a:lnTo>
                    <a:pt x="2786826" y="328148"/>
                  </a:lnTo>
                  <a:cubicBezTo>
                    <a:pt x="2764763" y="328759"/>
                    <a:pt x="2742919" y="330391"/>
                    <a:pt x="2720965" y="331409"/>
                  </a:cubicBezTo>
                  <a:cubicBezTo>
                    <a:pt x="2699013" y="332326"/>
                    <a:pt x="2677170" y="334162"/>
                    <a:pt x="2655325" y="336098"/>
                  </a:cubicBezTo>
                  <a:cubicBezTo>
                    <a:pt x="2611528" y="339463"/>
                    <a:pt x="2568165" y="345170"/>
                    <a:pt x="2524803" y="350573"/>
                  </a:cubicBezTo>
                  <a:lnTo>
                    <a:pt x="2460139" y="360664"/>
                  </a:lnTo>
                  <a:cubicBezTo>
                    <a:pt x="2438622" y="364130"/>
                    <a:pt x="2417430" y="368717"/>
                    <a:pt x="2396019" y="372693"/>
                  </a:cubicBezTo>
                  <a:cubicBezTo>
                    <a:pt x="2310709" y="389513"/>
                    <a:pt x="2226809" y="411836"/>
                    <a:pt x="2145843" y="440989"/>
                  </a:cubicBezTo>
                  <a:cubicBezTo>
                    <a:pt x="1983479" y="499295"/>
                    <a:pt x="1835678" y="585838"/>
                    <a:pt x="1698635" y="682676"/>
                  </a:cubicBezTo>
                  <a:cubicBezTo>
                    <a:pt x="1629841" y="730992"/>
                    <a:pt x="1563549" y="782367"/>
                    <a:pt x="1498450" y="835474"/>
                  </a:cubicBezTo>
                  <a:cubicBezTo>
                    <a:pt x="1433352" y="888583"/>
                    <a:pt x="1369775" y="943932"/>
                    <a:pt x="1307285" y="1001220"/>
                  </a:cubicBezTo>
                  <a:cubicBezTo>
                    <a:pt x="1182958" y="1116304"/>
                    <a:pt x="1060588" y="1237708"/>
                    <a:pt x="947780" y="1369612"/>
                  </a:cubicBezTo>
                  <a:cubicBezTo>
                    <a:pt x="933325" y="1385818"/>
                    <a:pt x="919958" y="1402841"/>
                    <a:pt x="905939" y="1419458"/>
                  </a:cubicBezTo>
                  <a:lnTo>
                    <a:pt x="863228" y="1471545"/>
                  </a:lnTo>
                  <a:cubicBezTo>
                    <a:pt x="833776" y="1507529"/>
                    <a:pt x="804215" y="1543001"/>
                    <a:pt x="774330" y="1577659"/>
                  </a:cubicBezTo>
                  <a:cubicBezTo>
                    <a:pt x="714665" y="1647178"/>
                    <a:pt x="653806" y="1714046"/>
                    <a:pt x="595554" y="1780916"/>
                  </a:cubicBezTo>
                  <a:cubicBezTo>
                    <a:pt x="537303" y="1847683"/>
                    <a:pt x="481009" y="1914144"/>
                    <a:pt x="430365" y="1982644"/>
                  </a:cubicBezTo>
                  <a:cubicBezTo>
                    <a:pt x="405369" y="2016995"/>
                    <a:pt x="381351" y="2051756"/>
                    <a:pt x="358855" y="2087025"/>
                  </a:cubicBezTo>
                  <a:cubicBezTo>
                    <a:pt x="336685" y="2122396"/>
                    <a:pt x="315601" y="2158277"/>
                    <a:pt x="296583" y="2194872"/>
                  </a:cubicBezTo>
                  <a:cubicBezTo>
                    <a:pt x="258980" y="2268161"/>
                    <a:pt x="227572" y="2344307"/>
                    <a:pt x="207358" y="2423918"/>
                  </a:cubicBezTo>
                  <a:cubicBezTo>
                    <a:pt x="186817" y="2503426"/>
                    <a:pt x="178124" y="2585790"/>
                    <a:pt x="177146" y="2668765"/>
                  </a:cubicBezTo>
                  <a:cubicBezTo>
                    <a:pt x="177037" y="2837670"/>
                    <a:pt x="201490" y="3006472"/>
                    <a:pt x="248763" y="3168854"/>
                  </a:cubicBezTo>
                  <a:cubicBezTo>
                    <a:pt x="295931" y="3331644"/>
                    <a:pt x="363962" y="3488316"/>
                    <a:pt x="445688" y="3637956"/>
                  </a:cubicBezTo>
                  <a:cubicBezTo>
                    <a:pt x="527413" y="3787697"/>
                    <a:pt x="625115" y="3929794"/>
                    <a:pt x="735859" y="4062310"/>
                  </a:cubicBezTo>
                  <a:cubicBezTo>
                    <a:pt x="791121" y="4128668"/>
                    <a:pt x="849589" y="4192733"/>
                    <a:pt x="910884" y="4254366"/>
                  </a:cubicBezTo>
                  <a:lnTo>
                    <a:pt x="1030507" y="4364939"/>
                  </a:lnTo>
                  <a:lnTo>
                    <a:pt x="676755" y="4364939"/>
                  </a:lnTo>
                  <a:lnTo>
                    <a:pt x="538105" y="4202315"/>
                  </a:lnTo>
                  <a:cubicBezTo>
                    <a:pt x="423518" y="4054791"/>
                    <a:pt x="323372" y="3897379"/>
                    <a:pt x="241592" y="3731226"/>
                  </a:cubicBezTo>
                  <a:cubicBezTo>
                    <a:pt x="160193" y="3565073"/>
                    <a:pt x="99768" y="3389950"/>
                    <a:pt x="60317" y="3211362"/>
                  </a:cubicBezTo>
                  <a:cubicBezTo>
                    <a:pt x="20759" y="3032669"/>
                    <a:pt x="435" y="2850716"/>
                    <a:pt x="0" y="2668765"/>
                  </a:cubicBezTo>
                  <a:cubicBezTo>
                    <a:pt x="0" y="2576309"/>
                    <a:pt x="6413" y="2483039"/>
                    <a:pt x="21736" y="2390280"/>
                  </a:cubicBezTo>
                  <a:lnTo>
                    <a:pt x="27605" y="2355521"/>
                  </a:lnTo>
                  <a:lnTo>
                    <a:pt x="34669" y="2320862"/>
                  </a:lnTo>
                  <a:cubicBezTo>
                    <a:pt x="39343" y="2297723"/>
                    <a:pt x="45102" y="2274686"/>
                    <a:pt x="50753" y="2251750"/>
                  </a:cubicBezTo>
                  <a:cubicBezTo>
                    <a:pt x="62708" y="2205881"/>
                    <a:pt x="77379" y="2160723"/>
                    <a:pt x="93899" y="2116179"/>
                  </a:cubicBezTo>
                  <a:cubicBezTo>
                    <a:pt x="110744" y="2071734"/>
                    <a:pt x="129762" y="2028209"/>
                    <a:pt x="150194" y="1985498"/>
                  </a:cubicBezTo>
                  <a:cubicBezTo>
                    <a:pt x="170734" y="1942890"/>
                    <a:pt x="193229" y="1901402"/>
                    <a:pt x="216486" y="1860628"/>
                  </a:cubicBezTo>
                  <a:cubicBezTo>
                    <a:pt x="263109" y="1779183"/>
                    <a:pt x="312993" y="1701000"/>
                    <a:pt x="363527" y="1625058"/>
                  </a:cubicBezTo>
                  <a:lnTo>
                    <a:pt x="514155" y="1402231"/>
                  </a:lnTo>
                  <a:cubicBezTo>
                    <a:pt x="538825" y="1365636"/>
                    <a:pt x="563277" y="1329551"/>
                    <a:pt x="586861" y="1293160"/>
                  </a:cubicBezTo>
                  <a:lnTo>
                    <a:pt x="623702" y="1236892"/>
                  </a:lnTo>
                  <a:cubicBezTo>
                    <a:pt x="636526" y="1217525"/>
                    <a:pt x="649025" y="1198055"/>
                    <a:pt x="662283" y="1178892"/>
                  </a:cubicBezTo>
                  <a:cubicBezTo>
                    <a:pt x="713905" y="1101523"/>
                    <a:pt x="769222" y="1025786"/>
                    <a:pt x="827364" y="951170"/>
                  </a:cubicBezTo>
                  <a:cubicBezTo>
                    <a:pt x="885834" y="876861"/>
                    <a:pt x="947997" y="804283"/>
                    <a:pt x="1016355" y="736089"/>
                  </a:cubicBezTo>
                  <a:cubicBezTo>
                    <a:pt x="1152311" y="599497"/>
                    <a:pt x="1308047" y="476054"/>
                    <a:pt x="1482474" y="378707"/>
                  </a:cubicBezTo>
                  <a:cubicBezTo>
                    <a:pt x="1656793" y="281156"/>
                    <a:pt x="1845132" y="207966"/>
                    <a:pt x="2035644" y="149151"/>
                  </a:cubicBezTo>
                  <a:cubicBezTo>
                    <a:pt x="2131063" y="119997"/>
                    <a:pt x="2227460" y="94412"/>
                    <a:pt x="2324619" y="72802"/>
                  </a:cubicBezTo>
                  <a:cubicBezTo>
                    <a:pt x="2421885" y="51396"/>
                    <a:pt x="2520239" y="35291"/>
                    <a:pt x="2618809" y="24078"/>
                  </a:cubicBezTo>
                  <a:cubicBezTo>
                    <a:pt x="2717272" y="12252"/>
                    <a:pt x="2816168" y="4914"/>
                    <a:pt x="2914849" y="1957"/>
                  </a:cubicBezTo>
                  <a:lnTo>
                    <a:pt x="2951907" y="633"/>
                  </a:lnTo>
                  <a:lnTo>
                    <a:pt x="2990052" y="224"/>
                  </a:lnTo>
                  <a:cubicBezTo>
                    <a:pt x="3002768" y="224"/>
                    <a:pt x="3015592" y="-81"/>
                    <a:pt x="3028307" y="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29" name="Freeform: Shape 28">
              <a:extLst>
                <a:ext uri="{FF2B5EF4-FFF2-40B4-BE49-F238E27FC236}">
                  <a16:creationId xmlns:a16="http://schemas.microsoft.com/office/drawing/2014/main" id="{5C727C6A-DB0B-482E-B0E4-4F035FC023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55526" y="2145638"/>
              <a:ext cx="4336168" cy="4630833"/>
            </a:xfrm>
            <a:custGeom>
              <a:avLst/>
              <a:gdLst>
                <a:gd name="connsiteX0" fmla="*/ 3053738 w 4336168"/>
                <a:gd name="connsiteY0" fmla="*/ 111 h 4630833"/>
                <a:gd name="connsiteX1" fmla="*/ 3093948 w 4336168"/>
                <a:gd name="connsiteY1" fmla="*/ 316 h 4630833"/>
                <a:gd name="connsiteX2" fmla="*/ 3134268 w 4336168"/>
                <a:gd name="connsiteY2" fmla="*/ 1743 h 4630833"/>
                <a:gd name="connsiteX3" fmla="*/ 3295438 w 4336168"/>
                <a:gd name="connsiteY3" fmla="*/ 13058 h 4630833"/>
                <a:gd name="connsiteX4" fmla="*/ 3918813 w 4336168"/>
                <a:gd name="connsiteY4" fmla="*/ 169935 h 4630833"/>
                <a:gd name="connsiteX5" fmla="*/ 4203331 w 4336168"/>
                <a:gd name="connsiteY5" fmla="*/ 305405 h 4630833"/>
                <a:gd name="connsiteX6" fmla="*/ 4336168 w 4336168"/>
                <a:gd name="connsiteY6" fmla="*/ 386579 h 4630833"/>
                <a:gd name="connsiteX7" fmla="*/ 4336168 w 4336168"/>
                <a:gd name="connsiteY7" fmla="*/ 772673 h 4630833"/>
                <a:gd name="connsiteX8" fmla="*/ 4270820 w 4336168"/>
                <a:gd name="connsiteY8" fmla="*/ 728127 h 4630833"/>
                <a:gd name="connsiteX9" fmla="*/ 4030208 w 4336168"/>
                <a:gd name="connsiteY9" fmla="*/ 587253 h 4630833"/>
                <a:gd name="connsiteX10" fmla="*/ 3781010 w 4336168"/>
                <a:gd name="connsiteY10" fmla="*/ 471455 h 4630833"/>
                <a:gd name="connsiteX11" fmla="*/ 3254466 w 4336168"/>
                <a:gd name="connsiteY11" fmla="*/ 338024 h 4630833"/>
                <a:gd name="connsiteX12" fmla="*/ 3117966 w 4336168"/>
                <a:gd name="connsiteY12" fmla="*/ 326812 h 4630833"/>
                <a:gd name="connsiteX13" fmla="*/ 3083625 w 4336168"/>
                <a:gd name="connsiteY13" fmla="*/ 325179 h 4630833"/>
                <a:gd name="connsiteX14" fmla="*/ 3049173 w 4336168"/>
                <a:gd name="connsiteY14" fmla="*/ 324366 h 4630833"/>
                <a:gd name="connsiteX15" fmla="*/ 2978858 w 4336168"/>
                <a:gd name="connsiteY15" fmla="*/ 323855 h 4630833"/>
                <a:gd name="connsiteX16" fmla="*/ 2695862 w 4336168"/>
                <a:gd name="connsiteY16" fmla="*/ 335373 h 4630833"/>
                <a:gd name="connsiteX17" fmla="*/ 2417972 w 4336168"/>
                <a:gd name="connsiteY17" fmla="*/ 372070 h 4630833"/>
                <a:gd name="connsiteX18" fmla="*/ 2148451 w 4336168"/>
                <a:gd name="connsiteY18" fmla="*/ 437613 h 4630833"/>
                <a:gd name="connsiteX19" fmla="*/ 1889690 w 4336168"/>
                <a:gd name="connsiteY19" fmla="*/ 532515 h 4630833"/>
                <a:gd name="connsiteX20" fmla="*/ 1644512 w 4336168"/>
                <a:gd name="connsiteY20" fmla="*/ 658098 h 4630833"/>
                <a:gd name="connsiteX21" fmla="*/ 1200999 w 4336168"/>
                <a:gd name="connsiteY21" fmla="*/ 992137 h 4630833"/>
                <a:gd name="connsiteX22" fmla="*/ 1003531 w 4336168"/>
                <a:gd name="connsiteY22" fmla="*/ 1192234 h 4630833"/>
                <a:gd name="connsiteX23" fmla="*/ 910394 w 4336168"/>
                <a:gd name="connsiteY23" fmla="*/ 1298347 h 4630833"/>
                <a:gd name="connsiteX24" fmla="*/ 821278 w 4336168"/>
                <a:gd name="connsiteY24" fmla="*/ 1408233 h 4630833"/>
                <a:gd name="connsiteX25" fmla="*/ 732162 w 4336168"/>
                <a:gd name="connsiteY25" fmla="*/ 1521993 h 4630833"/>
                <a:gd name="connsiteX26" fmla="*/ 640548 w 4336168"/>
                <a:gd name="connsiteY26" fmla="*/ 1634323 h 4630833"/>
                <a:gd name="connsiteX27" fmla="*/ 457317 w 4336168"/>
                <a:gd name="connsiteY27" fmla="*/ 1855930 h 4630833"/>
                <a:gd name="connsiteX28" fmla="*/ 369288 w 4336168"/>
                <a:gd name="connsiteY28" fmla="*/ 1967955 h 4630833"/>
                <a:gd name="connsiteX29" fmla="*/ 287128 w 4336168"/>
                <a:gd name="connsiteY29" fmla="*/ 2083243 h 4630833"/>
                <a:gd name="connsiteX30" fmla="*/ 212683 w 4336168"/>
                <a:gd name="connsiteY30" fmla="*/ 2202607 h 4630833"/>
                <a:gd name="connsiteX31" fmla="*/ 179101 w 4336168"/>
                <a:gd name="connsiteY31" fmla="*/ 2264177 h 4630833"/>
                <a:gd name="connsiteX32" fmla="*/ 148890 w 4336168"/>
                <a:gd name="connsiteY32" fmla="*/ 2327172 h 4630833"/>
                <a:gd name="connsiteX33" fmla="*/ 61295 w 4336168"/>
                <a:gd name="connsiteY33" fmla="*/ 2590672 h 4630833"/>
                <a:gd name="connsiteX34" fmla="*/ 32604 w 4336168"/>
                <a:gd name="connsiteY34" fmla="*/ 2866202 h 4630833"/>
                <a:gd name="connsiteX35" fmla="*/ 100853 w 4336168"/>
                <a:gd name="connsiteY35" fmla="*/ 3418074 h 4630833"/>
                <a:gd name="connsiteX36" fmla="*/ 184971 w 4336168"/>
                <a:gd name="connsiteY36" fmla="*/ 3684428 h 4630833"/>
                <a:gd name="connsiteX37" fmla="*/ 210836 w 4336168"/>
                <a:gd name="connsiteY37" fmla="*/ 3749462 h 4630833"/>
                <a:gd name="connsiteX38" fmla="*/ 238440 w 4336168"/>
                <a:gd name="connsiteY38" fmla="*/ 3813783 h 4630833"/>
                <a:gd name="connsiteX39" fmla="*/ 252894 w 4336168"/>
                <a:gd name="connsiteY39" fmla="*/ 3845688 h 4630833"/>
                <a:gd name="connsiteX40" fmla="*/ 268109 w 4336168"/>
                <a:gd name="connsiteY40" fmla="*/ 3877287 h 4630833"/>
                <a:gd name="connsiteX41" fmla="*/ 299409 w 4336168"/>
                <a:gd name="connsiteY41" fmla="*/ 3939978 h 4630833"/>
                <a:gd name="connsiteX42" fmla="*/ 440689 w 4336168"/>
                <a:gd name="connsiteY42" fmla="*/ 4182378 h 4630833"/>
                <a:gd name="connsiteX43" fmla="*/ 606640 w 4336168"/>
                <a:gd name="connsiteY43" fmla="*/ 4409488 h 4630833"/>
                <a:gd name="connsiteX44" fmla="*/ 792425 w 4336168"/>
                <a:gd name="connsiteY44" fmla="*/ 4621205 h 4630833"/>
                <a:gd name="connsiteX45" fmla="*/ 802442 w 4336168"/>
                <a:gd name="connsiteY45" fmla="*/ 4630833 h 4630833"/>
                <a:gd name="connsiteX46" fmla="*/ 592561 w 4336168"/>
                <a:gd name="connsiteY46" fmla="*/ 4630833 h 4630833"/>
                <a:gd name="connsiteX47" fmla="*/ 489377 w 4336168"/>
                <a:gd name="connsiteY47" fmla="*/ 4483185 h 4630833"/>
                <a:gd name="connsiteX48" fmla="*/ 344944 w 4336168"/>
                <a:gd name="connsiteY48" fmla="*/ 4231611 h 4630833"/>
                <a:gd name="connsiteX49" fmla="*/ 224311 w 4336168"/>
                <a:gd name="connsiteY49" fmla="*/ 3970456 h 4630833"/>
                <a:gd name="connsiteX50" fmla="*/ 0 w 4336168"/>
                <a:gd name="connsiteY50" fmla="*/ 2866202 h 4630833"/>
                <a:gd name="connsiteX51" fmla="*/ 25105 w 4336168"/>
                <a:gd name="connsiteY51" fmla="*/ 2584351 h 4630833"/>
                <a:gd name="connsiteX52" fmla="*/ 105200 w 4336168"/>
                <a:gd name="connsiteY52" fmla="*/ 2310863 h 4630833"/>
                <a:gd name="connsiteX53" fmla="*/ 232245 w 4336168"/>
                <a:gd name="connsiteY53" fmla="*/ 2053172 h 4630833"/>
                <a:gd name="connsiteX54" fmla="*/ 307667 w 4336168"/>
                <a:gd name="connsiteY54" fmla="*/ 1930341 h 4630833"/>
                <a:gd name="connsiteX55" fmla="*/ 386893 w 4336168"/>
                <a:gd name="connsiteY55" fmla="*/ 1810161 h 4630833"/>
                <a:gd name="connsiteX56" fmla="*/ 548823 w 4336168"/>
                <a:gd name="connsiteY56" fmla="*/ 1573876 h 4630833"/>
                <a:gd name="connsiteX57" fmla="*/ 626419 w 4336168"/>
                <a:gd name="connsiteY57" fmla="*/ 1455224 h 4630833"/>
                <a:gd name="connsiteX58" fmla="*/ 701081 w 4336168"/>
                <a:gd name="connsiteY58" fmla="*/ 1334534 h 4630833"/>
                <a:gd name="connsiteX59" fmla="*/ 861162 w 4336168"/>
                <a:gd name="connsiteY59" fmla="*/ 1091320 h 4630833"/>
                <a:gd name="connsiteX60" fmla="*/ 1042329 w 4336168"/>
                <a:gd name="connsiteY60" fmla="*/ 858093 h 4630833"/>
                <a:gd name="connsiteX61" fmla="*/ 1487799 w 4336168"/>
                <a:gd name="connsiteY61" fmla="*/ 446686 h 4630833"/>
                <a:gd name="connsiteX62" fmla="*/ 1754060 w 4336168"/>
                <a:gd name="connsiteY62" fmla="*/ 283388 h 4630833"/>
                <a:gd name="connsiteX63" fmla="*/ 2044121 w 4336168"/>
                <a:gd name="connsiteY63" fmla="*/ 157906 h 4630833"/>
                <a:gd name="connsiteX64" fmla="*/ 2349287 w 4336168"/>
                <a:gd name="connsiteY64" fmla="*/ 71364 h 4630833"/>
                <a:gd name="connsiteX65" fmla="*/ 2661411 w 4336168"/>
                <a:gd name="connsiteY65" fmla="*/ 21213 h 4630833"/>
                <a:gd name="connsiteX66" fmla="*/ 2818124 w 4336168"/>
                <a:gd name="connsiteY66" fmla="*/ 7146 h 4630833"/>
                <a:gd name="connsiteX67" fmla="*/ 2974728 w 4336168"/>
                <a:gd name="connsiteY67" fmla="*/ 1029 h 4630833"/>
                <a:gd name="connsiteX68" fmla="*/ 3053738 w 4336168"/>
                <a:gd name="connsiteY68" fmla="*/ 111 h 4630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4336168" h="4630833">
                  <a:moveTo>
                    <a:pt x="3053738" y="111"/>
                  </a:moveTo>
                  <a:lnTo>
                    <a:pt x="3093948" y="316"/>
                  </a:lnTo>
                  <a:lnTo>
                    <a:pt x="3134268" y="1743"/>
                  </a:lnTo>
                  <a:cubicBezTo>
                    <a:pt x="3187955" y="3475"/>
                    <a:pt x="3241749" y="7756"/>
                    <a:pt x="3295438" y="13058"/>
                  </a:cubicBezTo>
                  <a:cubicBezTo>
                    <a:pt x="3510076" y="35585"/>
                    <a:pt x="3722324" y="89406"/>
                    <a:pt x="3918813" y="169935"/>
                  </a:cubicBezTo>
                  <a:cubicBezTo>
                    <a:pt x="4017384" y="209689"/>
                    <a:pt x="4111933" y="255763"/>
                    <a:pt x="4203331" y="305405"/>
                  </a:cubicBezTo>
                  <a:lnTo>
                    <a:pt x="4336168" y="386579"/>
                  </a:lnTo>
                  <a:lnTo>
                    <a:pt x="4336168" y="772673"/>
                  </a:lnTo>
                  <a:lnTo>
                    <a:pt x="4270820" y="728127"/>
                  </a:lnTo>
                  <a:cubicBezTo>
                    <a:pt x="4191920" y="677771"/>
                    <a:pt x="4111825" y="630168"/>
                    <a:pt x="4030208" y="587253"/>
                  </a:cubicBezTo>
                  <a:cubicBezTo>
                    <a:pt x="3948699" y="544136"/>
                    <a:pt x="3865886" y="504687"/>
                    <a:pt x="3781010" y="471455"/>
                  </a:cubicBezTo>
                  <a:cubicBezTo>
                    <a:pt x="3611688" y="404384"/>
                    <a:pt x="3435522" y="358818"/>
                    <a:pt x="3254466" y="338024"/>
                  </a:cubicBezTo>
                  <a:cubicBezTo>
                    <a:pt x="3209255" y="333029"/>
                    <a:pt x="3163720" y="328748"/>
                    <a:pt x="3117966" y="326812"/>
                  </a:cubicBezTo>
                  <a:lnTo>
                    <a:pt x="3083625" y="325179"/>
                  </a:lnTo>
                  <a:lnTo>
                    <a:pt x="3049173" y="324366"/>
                  </a:lnTo>
                  <a:cubicBezTo>
                    <a:pt x="3026568" y="323447"/>
                    <a:pt x="3002550" y="323855"/>
                    <a:pt x="2978858" y="323855"/>
                  </a:cubicBezTo>
                  <a:cubicBezTo>
                    <a:pt x="2883983" y="323956"/>
                    <a:pt x="2789434" y="327423"/>
                    <a:pt x="2695862" y="335373"/>
                  </a:cubicBezTo>
                  <a:cubicBezTo>
                    <a:pt x="2602290" y="343223"/>
                    <a:pt x="2509371" y="354945"/>
                    <a:pt x="2417972" y="372070"/>
                  </a:cubicBezTo>
                  <a:cubicBezTo>
                    <a:pt x="2326683" y="389500"/>
                    <a:pt x="2236697" y="411009"/>
                    <a:pt x="2148451" y="437613"/>
                  </a:cubicBezTo>
                  <a:cubicBezTo>
                    <a:pt x="2060204" y="464116"/>
                    <a:pt x="1973588" y="495411"/>
                    <a:pt x="1889690" y="532515"/>
                  </a:cubicBezTo>
                  <a:cubicBezTo>
                    <a:pt x="1805247" y="568599"/>
                    <a:pt x="1723848" y="611411"/>
                    <a:pt x="1644512" y="658098"/>
                  </a:cubicBezTo>
                  <a:cubicBezTo>
                    <a:pt x="1486169" y="751979"/>
                    <a:pt x="1338149" y="865229"/>
                    <a:pt x="1200999" y="992137"/>
                  </a:cubicBezTo>
                  <a:cubicBezTo>
                    <a:pt x="1132531" y="1055744"/>
                    <a:pt x="1066782" y="1122715"/>
                    <a:pt x="1003531" y="1192234"/>
                  </a:cubicBezTo>
                  <a:cubicBezTo>
                    <a:pt x="971688" y="1226790"/>
                    <a:pt x="941150" y="1262568"/>
                    <a:pt x="910394" y="1298347"/>
                  </a:cubicBezTo>
                  <a:cubicBezTo>
                    <a:pt x="880507" y="1334738"/>
                    <a:pt x="850187" y="1370925"/>
                    <a:pt x="821278" y="1408233"/>
                  </a:cubicBezTo>
                  <a:cubicBezTo>
                    <a:pt x="792152" y="1444624"/>
                    <a:pt x="762266" y="1484480"/>
                    <a:pt x="732162" y="1521993"/>
                  </a:cubicBezTo>
                  <a:cubicBezTo>
                    <a:pt x="701950" y="1559810"/>
                    <a:pt x="671302" y="1597219"/>
                    <a:pt x="640548" y="1634323"/>
                  </a:cubicBezTo>
                  <a:cubicBezTo>
                    <a:pt x="579362" y="1708838"/>
                    <a:pt x="516980" y="1781618"/>
                    <a:pt x="457317" y="1855930"/>
                  </a:cubicBezTo>
                  <a:cubicBezTo>
                    <a:pt x="427540" y="1893033"/>
                    <a:pt x="397870" y="1930239"/>
                    <a:pt x="369288" y="1967955"/>
                  </a:cubicBezTo>
                  <a:cubicBezTo>
                    <a:pt x="341141" y="2005976"/>
                    <a:pt x="313211" y="2044100"/>
                    <a:pt x="287128" y="2083243"/>
                  </a:cubicBezTo>
                  <a:cubicBezTo>
                    <a:pt x="260936" y="2122284"/>
                    <a:pt x="235506" y="2161835"/>
                    <a:pt x="212683" y="2202607"/>
                  </a:cubicBezTo>
                  <a:cubicBezTo>
                    <a:pt x="200728" y="2222791"/>
                    <a:pt x="190187" y="2243586"/>
                    <a:pt x="179101" y="2264177"/>
                  </a:cubicBezTo>
                  <a:cubicBezTo>
                    <a:pt x="168886" y="2285072"/>
                    <a:pt x="158127" y="2305867"/>
                    <a:pt x="148890" y="2327172"/>
                  </a:cubicBezTo>
                  <a:cubicBezTo>
                    <a:pt x="109982" y="2411777"/>
                    <a:pt x="81183" y="2500256"/>
                    <a:pt x="61295" y="2590672"/>
                  </a:cubicBezTo>
                  <a:cubicBezTo>
                    <a:pt x="42386" y="2681292"/>
                    <a:pt x="33147" y="2773643"/>
                    <a:pt x="32604" y="2866202"/>
                  </a:cubicBezTo>
                  <a:cubicBezTo>
                    <a:pt x="32495" y="3051925"/>
                    <a:pt x="55643" y="3237650"/>
                    <a:pt x="100853" y="3418074"/>
                  </a:cubicBezTo>
                  <a:cubicBezTo>
                    <a:pt x="123133" y="3508490"/>
                    <a:pt x="151498" y="3597377"/>
                    <a:pt x="184971" y="3684428"/>
                  </a:cubicBezTo>
                  <a:cubicBezTo>
                    <a:pt x="192796" y="3706344"/>
                    <a:pt x="202250" y="3727751"/>
                    <a:pt x="210836" y="3749462"/>
                  </a:cubicBezTo>
                  <a:cubicBezTo>
                    <a:pt x="219421" y="3771175"/>
                    <a:pt x="228985" y="3792479"/>
                    <a:pt x="238440" y="3813783"/>
                  </a:cubicBezTo>
                  <a:lnTo>
                    <a:pt x="252894" y="3845688"/>
                  </a:lnTo>
                  <a:lnTo>
                    <a:pt x="268109" y="3877287"/>
                  </a:lnTo>
                  <a:cubicBezTo>
                    <a:pt x="278215" y="3898287"/>
                    <a:pt x="288432" y="3919284"/>
                    <a:pt x="299409" y="3939978"/>
                  </a:cubicBezTo>
                  <a:cubicBezTo>
                    <a:pt x="341792" y="4023258"/>
                    <a:pt x="389828" y="4103787"/>
                    <a:pt x="440689" y="4182378"/>
                  </a:cubicBezTo>
                  <a:cubicBezTo>
                    <a:pt x="492420" y="4260561"/>
                    <a:pt x="547953" y="4336299"/>
                    <a:pt x="606640" y="4409488"/>
                  </a:cubicBezTo>
                  <a:cubicBezTo>
                    <a:pt x="665381" y="4482677"/>
                    <a:pt x="727435" y="4553292"/>
                    <a:pt x="792425" y="4621205"/>
                  </a:cubicBezTo>
                  <a:lnTo>
                    <a:pt x="802442" y="4630833"/>
                  </a:lnTo>
                  <a:lnTo>
                    <a:pt x="592561" y="4630833"/>
                  </a:lnTo>
                  <a:lnTo>
                    <a:pt x="489377" y="4483185"/>
                  </a:lnTo>
                  <a:cubicBezTo>
                    <a:pt x="437212" y="4401230"/>
                    <a:pt x="388850" y="4317339"/>
                    <a:pt x="344944" y="4231611"/>
                  </a:cubicBezTo>
                  <a:cubicBezTo>
                    <a:pt x="300386" y="4146191"/>
                    <a:pt x="260828" y="4058731"/>
                    <a:pt x="224311" y="3970456"/>
                  </a:cubicBezTo>
                  <a:cubicBezTo>
                    <a:pt x="78901" y="3617049"/>
                    <a:pt x="1413" y="3242136"/>
                    <a:pt x="0" y="2866202"/>
                  </a:cubicBezTo>
                  <a:cubicBezTo>
                    <a:pt x="0" y="2771912"/>
                    <a:pt x="8043" y="2677417"/>
                    <a:pt x="25105" y="2584351"/>
                  </a:cubicBezTo>
                  <a:cubicBezTo>
                    <a:pt x="42928" y="2491285"/>
                    <a:pt x="69446" y="2399444"/>
                    <a:pt x="105200" y="2310863"/>
                  </a:cubicBezTo>
                  <a:cubicBezTo>
                    <a:pt x="140304" y="2221974"/>
                    <a:pt x="184318" y="2136351"/>
                    <a:pt x="232245" y="2053172"/>
                  </a:cubicBezTo>
                  <a:cubicBezTo>
                    <a:pt x="256154" y="2011379"/>
                    <a:pt x="281802" y="1970810"/>
                    <a:pt x="307667" y="1930341"/>
                  </a:cubicBezTo>
                  <a:cubicBezTo>
                    <a:pt x="333533" y="1889873"/>
                    <a:pt x="360049" y="1849915"/>
                    <a:pt x="386893" y="1810161"/>
                  </a:cubicBezTo>
                  <a:lnTo>
                    <a:pt x="548823" y="1573876"/>
                  </a:lnTo>
                  <a:cubicBezTo>
                    <a:pt x="575341" y="1534529"/>
                    <a:pt x="601098" y="1494877"/>
                    <a:pt x="626419" y="1455224"/>
                  </a:cubicBezTo>
                  <a:cubicBezTo>
                    <a:pt x="651959" y="1415266"/>
                    <a:pt x="675434" y="1376225"/>
                    <a:pt x="701081" y="1334534"/>
                  </a:cubicBezTo>
                  <a:cubicBezTo>
                    <a:pt x="751290" y="1252070"/>
                    <a:pt x="804324" y="1170828"/>
                    <a:pt x="861162" y="1091320"/>
                  </a:cubicBezTo>
                  <a:cubicBezTo>
                    <a:pt x="917894" y="1011810"/>
                    <a:pt x="977884" y="933729"/>
                    <a:pt x="1042329" y="858093"/>
                  </a:cubicBezTo>
                  <a:cubicBezTo>
                    <a:pt x="1171765" y="707536"/>
                    <a:pt x="1319348" y="566764"/>
                    <a:pt x="1487799" y="446686"/>
                  </a:cubicBezTo>
                  <a:cubicBezTo>
                    <a:pt x="1571699" y="386340"/>
                    <a:pt x="1661031" y="332010"/>
                    <a:pt x="1754060" y="283388"/>
                  </a:cubicBezTo>
                  <a:cubicBezTo>
                    <a:pt x="1847414" y="235478"/>
                    <a:pt x="1944463" y="193278"/>
                    <a:pt x="2044121" y="157906"/>
                  </a:cubicBezTo>
                  <a:cubicBezTo>
                    <a:pt x="2143778" y="122638"/>
                    <a:pt x="2245936" y="93789"/>
                    <a:pt x="2349287" y="71364"/>
                  </a:cubicBezTo>
                  <a:cubicBezTo>
                    <a:pt x="2452641" y="48939"/>
                    <a:pt x="2556971" y="32935"/>
                    <a:pt x="2661411" y="21213"/>
                  </a:cubicBezTo>
                  <a:cubicBezTo>
                    <a:pt x="2713576" y="14994"/>
                    <a:pt x="2765850" y="11222"/>
                    <a:pt x="2818124" y="7146"/>
                  </a:cubicBezTo>
                  <a:cubicBezTo>
                    <a:pt x="2870290" y="4596"/>
                    <a:pt x="2922672" y="1640"/>
                    <a:pt x="2974728" y="1029"/>
                  </a:cubicBezTo>
                  <a:cubicBezTo>
                    <a:pt x="3000811" y="519"/>
                    <a:pt x="3026568" y="-296"/>
                    <a:pt x="3053738" y="11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786ABD8-AB9F-46F2-A7D9-36F1F7338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112326" y="0"/>
            <a:ext cx="4683941" cy="3456291"/>
            <a:chOff x="4345582" y="0"/>
            <a:chExt cx="5069918" cy="3741104"/>
          </a:xfrm>
          <a:solidFill>
            <a:schemeClr val="accent5">
              <a:alpha val="5000"/>
            </a:schemeClr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26E49F-E19A-487B-A8A4-A26128CFDC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45582" y="1"/>
              <a:ext cx="5069918" cy="3741103"/>
            </a:xfrm>
            <a:custGeom>
              <a:avLst/>
              <a:gdLst>
                <a:gd name="connsiteX0" fmla="*/ 475344 w 5069918"/>
                <a:gd name="connsiteY0" fmla="*/ 0 h 3741103"/>
                <a:gd name="connsiteX1" fmla="*/ 643707 w 5069918"/>
                <a:gd name="connsiteY1" fmla="*/ 0 h 3741103"/>
                <a:gd name="connsiteX2" fmla="*/ 635672 w 5069918"/>
                <a:gd name="connsiteY2" fmla="*/ 7778 h 3741103"/>
                <a:gd name="connsiteX3" fmla="*/ 486638 w 5069918"/>
                <a:gd name="connsiteY3" fmla="*/ 178818 h 3741103"/>
                <a:gd name="connsiteX4" fmla="*/ 353514 w 5069918"/>
                <a:gd name="connsiteY4" fmla="*/ 362293 h 3741103"/>
                <a:gd name="connsiteX5" fmla="*/ 240181 w 5069918"/>
                <a:gd name="connsiteY5" fmla="*/ 558120 h 3741103"/>
                <a:gd name="connsiteX6" fmla="*/ 215073 w 5069918"/>
                <a:gd name="connsiteY6" fmla="*/ 608766 h 3741103"/>
                <a:gd name="connsiteX7" fmla="*/ 202868 w 5069918"/>
                <a:gd name="connsiteY7" fmla="*/ 634294 h 3741103"/>
                <a:gd name="connsiteX8" fmla="*/ 191273 w 5069918"/>
                <a:gd name="connsiteY8" fmla="*/ 660069 h 3741103"/>
                <a:gd name="connsiteX9" fmla="*/ 169129 w 5069918"/>
                <a:gd name="connsiteY9" fmla="*/ 712032 h 3741103"/>
                <a:gd name="connsiteX10" fmla="*/ 148381 w 5069918"/>
                <a:gd name="connsiteY10" fmla="*/ 764571 h 3741103"/>
                <a:gd name="connsiteX11" fmla="*/ 80903 w 5069918"/>
                <a:gd name="connsiteY11" fmla="*/ 979750 h 3741103"/>
                <a:gd name="connsiteX12" fmla="*/ 26154 w 5069918"/>
                <a:gd name="connsiteY12" fmla="*/ 1425590 h 3741103"/>
                <a:gd name="connsiteX13" fmla="*/ 49170 w 5069918"/>
                <a:gd name="connsiteY13" fmla="*/ 1648182 h 3741103"/>
                <a:gd name="connsiteX14" fmla="*/ 119437 w 5069918"/>
                <a:gd name="connsiteY14" fmla="*/ 1861055 h 3741103"/>
                <a:gd name="connsiteX15" fmla="*/ 143672 w 5069918"/>
                <a:gd name="connsiteY15" fmla="*/ 1911947 h 3741103"/>
                <a:gd name="connsiteX16" fmla="*/ 170611 w 5069918"/>
                <a:gd name="connsiteY16" fmla="*/ 1961687 h 3741103"/>
                <a:gd name="connsiteX17" fmla="*/ 230330 w 5069918"/>
                <a:gd name="connsiteY17" fmla="*/ 2058118 h 3741103"/>
                <a:gd name="connsiteX18" fmla="*/ 296237 w 5069918"/>
                <a:gd name="connsiteY18" fmla="*/ 2151255 h 3741103"/>
                <a:gd name="connsiteX19" fmla="*/ 366853 w 5069918"/>
                <a:gd name="connsiteY19" fmla="*/ 2241757 h 3741103"/>
                <a:gd name="connsiteX20" fmla="*/ 513838 w 5069918"/>
                <a:gd name="connsiteY20" fmla="*/ 2420786 h 3741103"/>
                <a:gd name="connsiteX21" fmla="*/ 587330 w 5069918"/>
                <a:gd name="connsiteY21" fmla="*/ 2511534 h 3741103"/>
                <a:gd name="connsiteX22" fmla="*/ 658817 w 5069918"/>
                <a:gd name="connsiteY22" fmla="*/ 2603437 h 3741103"/>
                <a:gd name="connsiteX23" fmla="*/ 730305 w 5069918"/>
                <a:gd name="connsiteY23" fmla="*/ 2692210 h 3741103"/>
                <a:gd name="connsiteX24" fmla="*/ 805018 w 5069918"/>
                <a:gd name="connsiteY24" fmla="*/ 2777936 h 3741103"/>
                <a:gd name="connsiteX25" fmla="*/ 963424 w 5069918"/>
                <a:gd name="connsiteY25" fmla="*/ 2939588 h 3741103"/>
                <a:gd name="connsiteX26" fmla="*/ 1319204 w 5069918"/>
                <a:gd name="connsiteY26" fmla="*/ 3209447 h 3741103"/>
                <a:gd name="connsiteX27" fmla="*/ 1515882 w 5069918"/>
                <a:gd name="connsiteY27" fmla="*/ 3310902 h 3741103"/>
                <a:gd name="connsiteX28" fmla="*/ 1723456 w 5069918"/>
                <a:gd name="connsiteY28" fmla="*/ 3387570 h 3741103"/>
                <a:gd name="connsiteX29" fmla="*/ 1939662 w 5069918"/>
                <a:gd name="connsiteY29" fmla="*/ 3440520 h 3741103"/>
                <a:gd name="connsiteX30" fmla="*/ 2162581 w 5069918"/>
                <a:gd name="connsiteY30" fmla="*/ 3470167 h 3741103"/>
                <a:gd name="connsiteX31" fmla="*/ 2389597 w 5069918"/>
                <a:gd name="connsiteY31" fmla="*/ 3479472 h 3741103"/>
                <a:gd name="connsiteX32" fmla="*/ 2446002 w 5069918"/>
                <a:gd name="connsiteY32" fmla="*/ 3479059 h 3741103"/>
                <a:gd name="connsiteX33" fmla="*/ 2473639 w 5069918"/>
                <a:gd name="connsiteY33" fmla="*/ 3478402 h 3741103"/>
                <a:gd name="connsiteX34" fmla="*/ 2501187 w 5069918"/>
                <a:gd name="connsiteY34" fmla="*/ 3477083 h 3741103"/>
                <a:gd name="connsiteX35" fmla="*/ 2610685 w 5069918"/>
                <a:gd name="connsiteY35" fmla="*/ 3468025 h 3741103"/>
                <a:gd name="connsiteX36" fmla="*/ 3033071 w 5069918"/>
                <a:gd name="connsiteY36" fmla="*/ 3360230 h 3741103"/>
                <a:gd name="connsiteX37" fmla="*/ 3232974 w 5069918"/>
                <a:gd name="connsiteY37" fmla="*/ 3266681 h 3741103"/>
                <a:gd name="connsiteX38" fmla="*/ 3425990 w 5069918"/>
                <a:gd name="connsiteY38" fmla="*/ 3152873 h 3741103"/>
                <a:gd name="connsiteX39" fmla="*/ 3613601 w 5069918"/>
                <a:gd name="connsiteY39" fmla="*/ 3024078 h 3741103"/>
                <a:gd name="connsiteX40" fmla="*/ 3706185 w 5069918"/>
                <a:gd name="connsiteY40" fmla="*/ 2955893 h 3741103"/>
                <a:gd name="connsiteX41" fmla="*/ 3799729 w 5069918"/>
                <a:gd name="connsiteY41" fmla="*/ 2885155 h 3741103"/>
                <a:gd name="connsiteX42" fmla="*/ 4175561 w 5069918"/>
                <a:gd name="connsiteY42" fmla="*/ 2606072 h 3741103"/>
                <a:gd name="connsiteX43" fmla="*/ 4517132 w 5069918"/>
                <a:gd name="connsiteY43" fmla="*/ 2312331 h 3741103"/>
                <a:gd name="connsiteX44" fmla="*/ 4659758 w 5069918"/>
                <a:gd name="connsiteY44" fmla="*/ 2148703 h 3741103"/>
                <a:gd name="connsiteX45" fmla="*/ 4773178 w 5069918"/>
                <a:gd name="connsiteY45" fmla="*/ 1969674 h 3741103"/>
                <a:gd name="connsiteX46" fmla="*/ 4892092 w 5069918"/>
                <a:gd name="connsiteY46" fmla="*/ 1567562 h 3741103"/>
                <a:gd name="connsiteX47" fmla="*/ 4898804 w 5069918"/>
                <a:gd name="connsiteY47" fmla="*/ 1460754 h 3741103"/>
                <a:gd name="connsiteX48" fmla="*/ 4899153 w 5069918"/>
                <a:gd name="connsiteY48" fmla="*/ 1406239 h 3741103"/>
                <a:gd name="connsiteX49" fmla="*/ 4898456 w 5069918"/>
                <a:gd name="connsiteY49" fmla="*/ 1350735 h 3741103"/>
                <a:gd name="connsiteX50" fmla="*/ 4886774 w 5069918"/>
                <a:gd name="connsiteY50" fmla="*/ 1128886 h 3741103"/>
                <a:gd name="connsiteX51" fmla="*/ 4815896 w 5069918"/>
                <a:gd name="connsiteY51" fmla="*/ 689221 h 3741103"/>
                <a:gd name="connsiteX52" fmla="*/ 4673183 w 5069918"/>
                <a:gd name="connsiteY52" fmla="*/ 264874 h 3741103"/>
                <a:gd name="connsiteX53" fmla="*/ 4625496 w 5069918"/>
                <a:gd name="connsiteY53" fmla="*/ 162925 h 3741103"/>
                <a:gd name="connsiteX54" fmla="*/ 4572490 w 5069918"/>
                <a:gd name="connsiteY54" fmla="*/ 63364 h 3741103"/>
                <a:gd name="connsiteX55" fmla="*/ 4532299 w 5069918"/>
                <a:gd name="connsiteY55" fmla="*/ 0 h 3741103"/>
                <a:gd name="connsiteX56" fmla="*/ 4626680 w 5069918"/>
                <a:gd name="connsiteY56" fmla="*/ 0 h 3741103"/>
                <a:gd name="connsiteX57" fmla="*/ 4643978 w 5069918"/>
                <a:gd name="connsiteY57" fmla="*/ 26636 h 3741103"/>
                <a:gd name="connsiteX58" fmla="*/ 4700644 w 5069918"/>
                <a:gd name="connsiteY58" fmla="*/ 128338 h 3741103"/>
                <a:gd name="connsiteX59" fmla="*/ 4753214 w 5069918"/>
                <a:gd name="connsiteY59" fmla="*/ 232016 h 3741103"/>
                <a:gd name="connsiteX60" fmla="*/ 4921297 w 5069918"/>
                <a:gd name="connsiteY60" fmla="*/ 663363 h 3741103"/>
                <a:gd name="connsiteX61" fmla="*/ 5027482 w 5069918"/>
                <a:gd name="connsiteY61" fmla="*/ 1112991 h 3741103"/>
                <a:gd name="connsiteX62" fmla="*/ 5058082 w 5069918"/>
                <a:gd name="connsiteY62" fmla="*/ 1342088 h 3741103"/>
                <a:gd name="connsiteX63" fmla="*/ 5063486 w 5069918"/>
                <a:gd name="connsiteY63" fmla="*/ 1399651 h 3741103"/>
                <a:gd name="connsiteX64" fmla="*/ 5067846 w 5069918"/>
                <a:gd name="connsiteY64" fmla="*/ 1458284 h 3741103"/>
                <a:gd name="connsiteX65" fmla="*/ 5069414 w 5069918"/>
                <a:gd name="connsiteY65" fmla="*/ 1577772 h 3741103"/>
                <a:gd name="connsiteX66" fmla="*/ 5040732 w 5069918"/>
                <a:gd name="connsiteY66" fmla="*/ 1817822 h 3741103"/>
                <a:gd name="connsiteX67" fmla="*/ 4964102 w 5069918"/>
                <a:gd name="connsiteY67" fmla="*/ 2050871 h 3741103"/>
                <a:gd name="connsiteX68" fmla="*/ 4689486 w 5069918"/>
                <a:gd name="connsiteY68" fmla="*/ 2458008 h 3741103"/>
                <a:gd name="connsiteX69" fmla="*/ 4333792 w 5069918"/>
                <a:gd name="connsiteY69" fmla="*/ 2784606 h 3741103"/>
                <a:gd name="connsiteX70" fmla="*/ 3965197 w 5069918"/>
                <a:gd name="connsiteY70" fmla="*/ 3076041 h 3741103"/>
                <a:gd name="connsiteX71" fmla="*/ 3873745 w 5069918"/>
                <a:gd name="connsiteY71" fmla="*/ 3149167 h 3741103"/>
                <a:gd name="connsiteX72" fmla="*/ 3779416 w 5069918"/>
                <a:gd name="connsiteY72" fmla="*/ 3222705 h 3741103"/>
                <a:gd name="connsiteX73" fmla="*/ 3582739 w 5069918"/>
                <a:gd name="connsiteY73" fmla="*/ 3364594 h 3741103"/>
                <a:gd name="connsiteX74" fmla="*/ 3371851 w 5069918"/>
                <a:gd name="connsiteY74" fmla="*/ 3494377 h 3741103"/>
                <a:gd name="connsiteX75" fmla="*/ 3143615 w 5069918"/>
                <a:gd name="connsiteY75" fmla="*/ 3603819 h 3741103"/>
                <a:gd name="connsiteX76" fmla="*/ 2643552 w 5069918"/>
                <a:gd name="connsiteY76" fmla="*/ 3730555 h 3741103"/>
                <a:gd name="connsiteX77" fmla="*/ 2514264 w 5069918"/>
                <a:gd name="connsiteY77" fmla="*/ 3739696 h 3741103"/>
                <a:gd name="connsiteX78" fmla="*/ 2481920 w 5069918"/>
                <a:gd name="connsiteY78" fmla="*/ 3740849 h 3741103"/>
                <a:gd name="connsiteX79" fmla="*/ 2449664 w 5069918"/>
                <a:gd name="connsiteY79" fmla="*/ 3741014 h 3741103"/>
                <a:gd name="connsiteX80" fmla="*/ 2386284 w 5069918"/>
                <a:gd name="connsiteY80" fmla="*/ 3740273 h 3741103"/>
                <a:gd name="connsiteX81" fmla="*/ 2260658 w 5069918"/>
                <a:gd name="connsiteY81" fmla="*/ 3735331 h 3741103"/>
                <a:gd name="connsiteX82" fmla="*/ 2134945 w 5069918"/>
                <a:gd name="connsiteY82" fmla="*/ 3723967 h 3741103"/>
                <a:gd name="connsiteX83" fmla="*/ 1884564 w 5069918"/>
                <a:gd name="connsiteY83" fmla="*/ 3683451 h 3741103"/>
                <a:gd name="connsiteX84" fmla="*/ 1639764 w 5069918"/>
                <a:gd name="connsiteY84" fmla="*/ 3613537 h 3741103"/>
                <a:gd name="connsiteX85" fmla="*/ 1407081 w 5069918"/>
                <a:gd name="connsiteY85" fmla="*/ 3512164 h 3741103"/>
                <a:gd name="connsiteX86" fmla="*/ 1193491 w 5069918"/>
                <a:gd name="connsiteY86" fmla="*/ 3380240 h 3741103"/>
                <a:gd name="connsiteX87" fmla="*/ 836141 w 5069918"/>
                <a:gd name="connsiteY87" fmla="*/ 3047878 h 3741103"/>
                <a:gd name="connsiteX88" fmla="*/ 690812 w 5069918"/>
                <a:gd name="connsiteY88" fmla="*/ 2859461 h 3741103"/>
                <a:gd name="connsiteX89" fmla="*/ 562397 w 5069918"/>
                <a:gd name="connsiteY89" fmla="*/ 2662976 h 3741103"/>
                <a:gd name="connsiteX90" fmla="*/ 502504 w 5069918"/>
                <a:gd name="connsiteY90" fmla="*/ 2565474 h 3741103"/>
                <a:gd name="connsiteX91" fmla="*/ 440258 w 5069918"/>
                <a:gd name="connsiteY91" fmla="*/ 2469619 h 3741103"/>
                <a:gd name="connsiteX92" fmla="*/ 310360 w 5069918"/>
                <a:gd name="connsiteY92" fmla="*/ 2278732 h 3741103"/>
                <a:gd name="connsiteX93" fmla="*/ 246806 w 5069918"/>
                <a:gd name="connsiteY93" fmla="*/ 2181642 h 3741103"/>
                <a:gd name="connsiteX94" fmla="*/ 186303 w 5069918"/>
                <a:gd name="connsiteY94" fmla="*/ 2082411 h 3741103"/>
                <a:gd name="connsiteX95" fmla="*/ 84390 w 5069918"/>
                <a:gd name="connsiteY95" fmla="*/ 1874231 h 3741103"/>
                <a:gd name="connsiteX96" fmla="*/ 20139 w 5069918"/>
                <a:gd name="connsiteY96" fmla="*/ 1653288 h 3741103"/>
                <a:gd name="connsiteX97" fmla="*/ 0 w 5069918"/>
                <a:gd name="connsiteY97" fmla="*/ 1425590 h 3741103"/>
                <a:gd name="connsiteX98" fmla="*/ 179939 w 5069918"/>
                <a:gd name="connsiteY98" fmla="*/ 533498 h 3741103"/>
                <a:gd name="connsiteX99" fmla="*/ 276709 w 5069918"/>
                <a:gd name="connsiteY99" fmla="*/ 322519 h 3741103"/>
                <a:gd name="connsiteX100" fmla="*/ 392571 w 5069918"/>
                <a:gd name="connsiteY100" fmla="*/ 119280 h 3741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5069918" h="3741103">
                  <a:moveTo>
                    <a:pt x="475344" y="0"/>
                  </a:moveTo>
                  <a:lnTo>
                    <a:pt x="643707" y="0"/>
                  </a:lnTo>
                  <a:lnTo>
                    <a:pt x="635672" y="7778"/>
                  </a:lnTo>
                  <a:cubicBezTo>
                    <a:pt x="583538" y="62643"/>
                    <a:pt x="533759" y="119691"/>
                    <a:pt x="486638" y="178818"/>
                  </a:cubicBezTo>
                  <a:cubicBezTo>
                    <a:pt x="439560" y="237945"/>
                    <a:pt x="395012" y="299131"/>
                    <a:pt x="353514" y="362293"/>
                  </a:cubicBezTo>
                  <a:cubicBezTo>
                    <a:pt x="312714" y="425784"/>
                    <a:pt x="274180" y="490841"/>
                    <a:pt x="240181" y="558120"/>
                  </a:cubicBezTo>
                  <a:cubicBezTo>
                    <a:pt x="231376" y="574838"/>
                    <a:pt x="223180" y="591801"/>
                    <a:pt x="215073" y="608766"/>
                  </a:cubicBezTo>
                  <a:lnTo>
                    <a:pt x="202868" y="634294"/>
                  </a:lnTo>
                  <a:lnTo>
                    <a:pt x="191273" y="660069"/>
                  </a:lnTo>
                  <a:cubicBezTo>
                    <a:pt x="183688" y="677280"/>
                    <a:pt x="176016" y="694491"/>
                    <a:pt x="169129" y="712032"/>
                  </a:cubicBezTo>
                  <a:cubicBezTo>
                    <a:pt x="162242" y="729572"/>
                    <a:pt x="154658" y="746866"/>
                    <a:pt x="148381" y="764571"/>
                  </a:cubicBezTo>
                  <a:cubicBezTo>
                    <a:pt x="121529" y="834897"/>
                    <a:pt x="98775" y="906706"/>
                    <a:pt x="80903" y="979750"/>
                  </a:cubicBezTo>
                  <a:cubicBezTo>
                    <a:pt x="44636" y="1125509"/>
                    <a:pt x="26067" y="1275550"/>
                    <a:pt x="26154" y="1425590"/>
                  </a:cubicBezTo>
                  <a:cubicBezTo>
                    <a:pt x="26590" y="1500365"/>
                    <a:pt x="34001" y="1574973"/>
                    <a:pt x="49170" y="1648182"/>
                  </a:cubicBezTo>
                  <a:cubicBezTo>
                    <a:pt x="65124" y="1721226"/>
                    <a:pt x="88226" y="1792705"/>
                    <a:pt x="119437" y="1861055"/>
                  </a:cubicBezTo>
                  <a:cubicBezTo>
                    <a:pt x="126847" y="1878267"/>
                    <a:pt x="135478" y="1895066"/>
                    <a:pt x="143672" y="1911947"/>
                  </a:cubicBezTo>
                  <a:cubicBezTo>
                    <a:pt x="152565" y="1928582"/>
                    <a:pt x="161021" y="1945381"/>
                    <a:pt x="170611" y="1961687"/>
                  </a:cubicBezTo>
                  <a:cubicBezTo>
                    <a:pt x="188919" y="1994626"/>
                    <a:pt x="209319" y="2026578"/>
                    <a:pt x="230330" y="2058118"/>
                  </a:cubicBezTo>
                  <a:cubicBezTo>
                    <a:pt x="251253" y="2089740"/>
                    <a:pt x="273658" y="2120539"/>
                    <a:pt x="296237" y="2151255"/>
                  </a:cubicBezTo>
                  <a:cubicBezTo>
                    <a:pt x="319165" y="2181725"/>
                    <a:pt x="342966" y="2211782"/>
                    <a:pt x="366853" y="2241757"/>
                  </a:cubicBezTo>
                  <a:cubicBezTo>
                    <a:pt x="414714" y="2301791"/>
                    <a:pt x="464756" y="2360588"/>
                    <a:pt x="513838" y="2420786"/>
                  </a:cubicBezTo>
                  <a:cubicBezTo>
                    <a:pt x="538509" y="2450761"/>
                    <a:pt x="563094" y="2480983"/>
                    <a:pt x="587330" y="2511534"/>
                  </a:cubicBezTo>
                  <a:cubicBezTo>
                    <a:pt x="611479" y="2541839"/>
                    <a:pt x="635453" y="2574038"/>
                    <a:pt x="658817" y="2603437"/>
                  </a:cubicBezTo>
                  <a:cubicBezTo>
                    <a:pt x="682008" y="2633577"/>
                    <a:pt x="706330" y="2662811"/>
                    <a:pt x="730305" y="2692210"/>
                  </a:cubicBezTo>
                  <a:cubicBezTo>
                    <a:pt x="754977" y="2721115"/>
                    <a:pt x="779474" y="2750019"/>
                    <a:pt x="805018" y="2777936"/>
                  </a:cubicBezTo>
                  <a:cubicBezTo>
                    <a:pt x="855757" y="2834098"/>
                    <a:pt x="908500" y="2888202"/>
                    <a:pt x="963424" y="2939588"/>
                  </a:cubicBezTo>
                  <a:cubicBezTo>
                    <a:pt x="1073444" y="3042113"/>
                    <a:pt x="1192183" y="3133604"/>
                    <a:pt x="1319204" y="3209447"/>
                  </a:cubicBezTo>
                  <a:cubicBezTo>
                    <a:pt x="1382846" y="3247164"/>
                    <a:pt x="1448143" y="3281751"/>
                    <a:pt x="1515882" y="3310902"/>
                  </a:cubicBezTo>
                  <a:cubicBezTo>
                    <a:pt x="1583184" y="3340877"/>
                    <a:pt x="1652666" y="3366159"/>
                    <a:pt x="1723456" y="3387570"/>
                  </a:cubicBezTo>
                  <a:cubicBezTo>
                    <a:pt x="1794246" y="3409063"/>
                    <a:pt x="1866431" y="3426439"/>
                    <a:pt x="1939662" y="3440520"/>
                  </a:cubicBezTo>
                  <a:cubicBezTo>
                    <a:pt x="2012981" y="3454355"/>
                    <a:pt x="2087519" y="3463825"/>
                    <a:pt x="2162581" y="3470167"/>
                  </a:cubicBezTo>
                  <a:cubicBezTo>
                    <a:pt x="2237643" y="3476589"/>
                    <a:pt x="2313489" y="3479390"/>
                    <a:pt x="2389597" y="3479472"/>
                  </a:cubicBezTo>
                  <a:cubicBezTo>
                    <a:pt x="2408602" y="3479472"/>
                    <a:pt x="2427869" y="3479801"/>
                    <a:pt x="2446002" y="3479059"/>
                  </a:cubicBezTo>
                  <a:lnTo>
                    <a:pt x="2473639" y="3478402"/>
                  </a:lnTo>
                  <a:lnTo>
                    <a:pt x="2501187" y="3477083"/>
                  </a:lnTo>
                  <a:cubicBezTo>
                    <a:pt x="2537890" y="3475519"/>
                    <a:pt x="2574418" y="3472060"/>
                    <a:pt x="2610685" y="3468025"/>
                  </a:cubicBezTo>
                  <a:cubicBezTo>
                    <a:pt x="2755926" y="3451226"/>
                    <a:pt x="2897244" y="3414415"/>
                    <a:pt x="3033071" y="3360230"/>
                  </a:cubicBezTo>
                  <a:cubicBezTo>
                    <a:pt x="3101158" y="3333383"/>
                    <a:pt x="3167589" y="3301514"/>
                    <a:pt x="3232974" y="3266681"/>
                  </a:cubicBezTo>
                  <a:cubicBezTo>
                    <a:pt x="3298446" y="3232011"/>
                    <a:pt x="3362697" y="3193554"/>
                    <a:pt x="3425990" y="3152873"/>
                  </a:cubicBezTo>
                  <a:cubicBezTo>
                    <a:pt x="3489282" y="3112110"/>
                    <a:pt x="3551529" y="3068712"/>
                    <a:pt x="3613601" y="3024078"/>
                  </a:cubicBezTo>
                  <a:cubicBezTo>
                    <a:pt x="3644549" y="3001762"/>
                    <a:pt x="3675411" y="2978868"/>
                    <a:pt x="3706185" y="2955893"/>
                  </a:cubicBezTo>
                  <a:lnTo>
                    <a:pt x="3799729" y="2885155"/>
                  </a:lnTo>
                  <a:cubicBezTo>
                    <a:pt x="3926402" y="2790205"/>
                    <a:pt x="4053597" y="2699374"/>
                    <a:pt x="4175561" y="2606072"/>
                  </a:cubicBezTo>
                  <a:cubicBezTo>
                    <a:pt x="4297526" y="2512852"/>
                    <a:pt x="4414084" y="2416833"/>
                    <a:pt x="4517132" y="2312331"/>
                  </a:cubicBezTo>
                  <a:cubicBezTo>
                    <a:pt x="4568480" y="2259956"/>
                    <a:pt x="4616604" y="2205689"/>
                    <a:pt x="4659758" y="2148703"/>
                  </a:cubicBezTo>
                  <a:cubicBezTo>
                    <a:pt x="4702650" y="2091634"/>
                    <a:pt x="4741184" y="2032096"/>
                    <a:pt x="4773178" y="1969674"/>
                  </a:cubicBezTo>
                  <a:cubicBezTo>
                    <a:pt x="4837865" y="1845080"/>
                    <a:pt x="4877446" y="1709038"/>
                    <a:pt x="4892092" y="1567562"/>
                  </a:cubicBezTo>
                  <a:cubicBezTo>
                    <a:pt x="4895666" y="1532233"/>
                    <a:pt x="4897845" y="1496576"/>
                    <a:pt x="4898804" y="1460754"/>
                  </a:cubicBezTo>
                  <a:cubicBezTo>
                    <a:pt x="4899066" y="1442884"/>
                    <a:pt x="4899414" y="1425015"/>
                    <a:pt x="4899153" y="1406239"/>
                  </a:cubicBezTo>
                  <a:cubicBezTo>
                    <a:pt x="4898979" y="1387711"/>
                    <a:pt x="4899066" y="1369263"/>
                    <a:pt x="4898456" y="1350735"/>
                  </a:cubicBezTo>
                  <a:cubicBezTo>
                    <a:pt x="4896974" y="1276703"/>
                    <a:pt x="4893226" y="1202753"/>
                    <a:pt x="4886774" y="1128886"/>
                  </a:cubicBezTo>
                  <a:cubicBezTo>
                    <a:pt x="4873610" y="981232"/>
                    <a:pt x="4851030" y="833991"/>
                    <a:pt x="4815896" y="689221"/>
                  </a:cubicBezTo>
                  <a:cubicBezTo>
                    <a:pt x="4780676" y="544533"/>
                    <a:pt x="4733860" y="402068"/>
                    <a:pt x="4673183" y="264874"/>
                  </a:cubicBezTo>
                  <a:cubicBezTo>
                    <a:pt x="4658101" y="230533"/>
                    <a:pt x="4642147" y="196605"/>
                    <a:pt x="4625496" y="162925"/>
                  </a:cubicBezTo>
                  <a:cubicBezTo>
                    <a:pt x="4608583" y="129326"/>
                    <a:pt x="4590885" y="96222"/>
                    <a:pt x="4572490" y="63364"/>
                  </a:cubicBezTo>
                  <a:lnTo>
                    <a:pt x="4532299" y="0"/>
                  </a:lnTo>
                  <a:lnTo>
                    <a:pt x="4626680" y="0"/>
                  </a:lnTo>
                  <a:lnTo>
                    <a:pt x="4643978" y="26636"/>
                  </a:lnTo>
                  <a:cubicBezTo>
                    <a:pt x="4663594" y="60152"/>
                    <a:pt x="4682598" y="94080"/>
                    <a:pt x="4700644" y="128338"/>
                  </a:cubicBezTo>
                  <a:cubicBezTo>
                    <a:pt x="4718866" y="162595"/>
                    <a:pt x="4736476" y="197100"/>
                    <a:pt x="4753214" y="232016"/>
                  </a:cubicBezTo>
                  <a:cubicBezTo>
                    <a:pt x="4820082" y="371681"/>
                    <a:pt x="4875964" y="515957"/>
                    <a:pt x="4921297" y="663363"/>
                  </a:cubicBezTo>
                  <a:cubicBezTo>
                    <a:pt x="4966630" y="810687"/>
                    <a:pt x="5002460" y="960975"/>
                    <a:pt x="5027482" y="1112991"/>
                  </a:cubicBezTo>
                  <a:cubicBezTo>
                    <a:pt x="5040123" y="1189000"/>
                    <a:pt x="5050323" y="1265421"/>
                    <a:pt x="5058082" y="1342088"/>
                  </a:cubicBezTo>
                  <a:cubicBezTo>
                    <a:pt x="5060261" y="1361276"/>
                    <a:pt x="5061743" y="1380464"/>
                    <a:pt x="5063486" y="1399651"/>
                  </a:cubicBezTo>
                  <a:cubicBezTo>
                    <a:pt x="5065318" y="1418591"/>
                    <a:pt x="5066625" y="1438437"/>
                    <a:pt x="5067846" y="1458284"/>
                  </a:cubicBezTo>
                  <a:cubicBezTo>
                    <a:pt x="5069851" y="1497894"/>
                    <a:pt x="5070461" y="1537751"/>
                    <a:pt x="5069414" y="1577772"/>
                  </a:cubicBezTo>
                  <a:cubicBezTo>
                    <a:pt x="5067060" y="1657734"/>
                    <a:pt x="5057820" y="1738272"/>
                    <a:pt x="5040732" y="1817822"/>
                  </a:cubicBezTo>
                  <a:cubicBezTo>
                    <a:pt x="5023123" y="1897289"/>
                    <a:pt x="4997578" y="1975686"/>
                    <a:pt x="4964102" y="2050871"/>
                  </a:cubicBezTo>
                  <a:cubicBezTo>
                    <a:pt x="4897409" y="2201736"/>
                    <a:pt x="4799942" y="2338271"/>
                    <a:pt x="4689486" y="2458008"/>
                  </a:cubicBezTo>
                  <a:cubicBezTo>
                    <a:pt x="4579116" y="2578485"/>
                    <a:pt x="4456716" y="2684139"/>
                    <a:pt x="4333792" y="2784606"/>
                  </a:cubicBezTo>
                  <a:cubicBezTo>
                    <a:pt x="4210520" y="2884908"/>
                    <a:pt x="4085853" y="2979775"/>
                    <a:pt x="3965197" y="3076041"/>
                  </a:cubicBezTo>
                  <a:lnTo>
                    <a:pt x="3873745" y="3149167"/>
                  </a:lnTo>
                  <a:cubicBezTo>
                    <a:pt x="3842621" y="3173790"/>
                    <a:pt x="3811325" y="3198413"/>
                    <a:pt x="3779416" y="3222705"/>
                  </a:cubicBezTo>
                  <a:cubicBezTo>
                    <a:pt x="3715863" y="3271374"/>
                    <a:pt x="3650652" y="3319055"/>
                    <a:pt x="3582739" y="3364594"/>
                  </a:cubicBezTo>
                  <a:cubicBezTo>
                    <a:pt x="3514913" y="3410051"/>
                    <a:pt x="3445170" y="3454190"/>
                    <a:pt x="3371851" y="3494377"/>
                  </a:cubicBezTo>
                  <a:cubicBezTo>
                    <a:pt x="3298533" y="3534481"/>
                    <a:pt x="3222687" y="3571703"/>
                    <a:pt x="3143615" y="3603819"/>
                  </a:cubicBezTo>
                  <a:cubicBezTo>
                    <a:pt x="2985994" y="3668876"/>
                    <a:pt x="2815732" y="3712356"/>
                    <a:pt x="2643552" y="3730555"/>
                  </a:cubicBezTo>
                  <a:cubicBezTo>
                    <a:pt x="2600484" y="3734838"/>
                    <a:pt x="2557331" y="3738297"/>
                    <a:pt x="2514264" y="3739696"/>
                  </a:cubicBezTo>
                  <a:lnTo>
                    <a:pt x="2481920" y="3740849"/>
                  </a:lnTo>
                  <a:lnTo>
                    <a:pt x="2449664" y="3741014"/>
                  </a:lnTo>
                  <a:cubicBezTo>
                    <a:pt x="2427869" y="3741343"/>
                    <a:pt x="2407207" y="3740685"/>
                    <a:pt x="2386284" y="3740273"/>
                  </a:cubicBezTo>
                  <a:cubicBezTo>
                    <a:pt x="2344525" y="3739779"/>
                    <a:pt x="2302505" y="3737391"/>
                    <a:pt x="2260658" y="3735331"/>
                  </a:cubicBezTo>
                  <a:cubicBezTo>
                    <a:pt x="2218725" y="3732038"/>
                    <a:pt x="2176791" y="3728991"/>
                    <a:pt x="2134945" y="3723967"/>
                  </a:cubicBezTo>
                  <a:cubicBezTo>
                    <a:pt x="2051165" y="3714497"/>
                    <a:pt x="1967473" y="3701568"/>
                    <a:pt x="1884564" y="3683451"/>
                  </a:cubicBezTo>
                  <a:cubicBezTo>
                    <a:pt x="1801657" y="3665335"/>
                    <a:pt x="1719708" y="3642029"/>
                    <a:pt x="1639764" y="3613537"/>
                  </a:cubicBezTo>
                  <a:cubicBezTo>
                    <a:pt x="1559820" y="3584961"/>
                    <a:pt x="1481969" y="3550869"/>
                    <a:pt x="1407081" y="3512164"/>
                  </a:cubicBezTo>
                  <a:cubicBezTo>
                    <a:pt x="1332455" y="3472884"/>
                    <a:pt x="1260794" y="3428992"/>
                    <a:pt x="1193491" y="3380240"/>
                  </a:cubicBezTo>
                  <a:cubicBezTo>
                    <a:pt x="1058362" y="3283233"/>
                    <a:pt x="939973" y="3169508"/>
                    <a:pt x="836141" y="3047878"/>
                  </a:cubicBezTo>
                  <a:cubicBezTo>
                    <a:pt x="784444" y="2986774"/>
                    <a:pt x="736321" y="2923695"/>
                    <a:pt x="690812" y="2859461"/>
                  </a:cubicBezTo>
                  <a:cubicBezTo>
                    <a:pt x="645217" y="2795229"/>
                    <a:pt x="602674" y="2729596"/>
                    <a:pt x="562397" y="2662976"/>
                  </a:cubicBezTo>
                  <a:cubicBezTo>
                    <a:pt x="541823" y="2629295"/>
                    <a:pt x="522992" y="2597755"/>
                    <a:pt x="502504" y="2565474"/>
                  </a:cubicBezTo>
                  <a:cubicBezTo>
                    <a:pt x="482192" y="2533440"/>
                    <a:pt x="461530" y="2501406"/>
                    <a:pt x="440258" y="2469619"/>
                  </a:cubicBezTo>
                  <a:lnTo>
                    <a:pt x="310360" y="2278732"/>
                  </a:lnTo>
                  <a:cubicBezTo>
                    <a:pt x="288826" y="2246616"/>
                    <a:pt x="267555" y="2214335"/>
                    <a:pt x="246806" y="2181642"/>
                  </a:cubicBezTo>
                  <a:cubicBezTo>
                    <a:pt x="226057" y="2148949"/>
                    <a:pt x="205483" y="2116174"/>
                    <a:pt x="186303" y="2082411"/>
                  </a:cubicBezTo>
                  <a:cubicBezTo>
                    <a:pt x="147857" y="2015213"/>
                    <a:pt x="112550" y="1946041"/>
                    <a:pt x="84390" y="1874231"/>
                  </a:cubicBezTo>
                  <a:cubicBezTo>
                    <a:pt x="55708" y="1802669"/>
                    <a:pt x="34436" y="1728473"/>
                    <a:pt x="20139" y="1653288"/>
                  </a:cubicBezTo>
                  <a:cubicBezTo>
                    <a:pt x="6452" y="1578103"/>
                    <a:pt x="0" y="1501764"/>
                    <a:pt x="0" y="1425590"/>
                  </a:cubicBezTo>
                  <a:cubicBezTo>
                    <a:pt x="1133" y="1121885"/>
                    <a:pt x="63293" y="819004"/>
                    <a:pt x="179939" y="533498"/>
                  </a:cubicBezTo>
                  <a:cubicBezTo>
                    <a:pt x="209232" y="462183"/>
                    <a:pt x="240965" y="391527"/>
                    <a:pt x="276709" y="322519"/>
                  </a:cubicBezTo>
                  <a:cubicBezTo>
                    <a:pt x="311930" y="253262"/>
                    <a:pt x="350725" y="185489"/>
                    <a:pt x="392571" y="11928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8E67742-7BE5-458C-BC8D-9EE8557636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62838" y="1"/>
              <a:ext cx="4960548" cy="3526297"/>
            </a:xfrm>
            <a:custGeom>
              <a:avLst/>
              <a:gdLst>
                <a:gd name="connsiteX0" fmla="*/ 542883 w 4960548"/>
                <a:gd name="connsiteY0" fmla="*/ 0 h 3526297"/>
                <a:gd name="connsiteX1" fmla="*/ 826658 w 4960548"/>
                <a:gd name="connsiteY1" fmla="*/ 0 h 3526297"/>
                <a:gd name="connsiteX2" fmla="*/ 730698 w 4960548"/>
                <a:gd name="connsiteY2" fmla="*/ 89329 h 3526297"/>
                <a:gd name="connsiteX3" fmla="*/ 590295 w 4960548"/>
                <a:gd name="connsiteY3" fmla="*/ 244485 h 3526297"/>
                <a:gd name="connsiteX4" fmla="*/ 357524 w 4960548"/>
                <a:gd name="connsiteY4" fmla="*/ 587307 h 3526297"/>
                <a:gd name="connsiteX5" fmla="*/ 199554 w 4960548"/>
                <a:gd name="connsiteY5" fmla="*/ 966280 h 3526297"/>
                <a:gd name="connsiteX6" fmla="*/ 142104 w 4960548"/>
                <a:gd name="connsiteY6" fmla="*/ 1370286 h 3526297"/>
                <a:gd name="connsiteX7" fmla="*/ 166339 w 4960548"/>
                <a:gd name="connsiteY7" fmla="*/ 1568090 h 3526297"/>
                <a:gd name="connsiteX8" fmla="*/ 237914 w 4960548"/>
                <a:gd name="connsiteY8" fmla="*/ 1753129 h 3526297"/>
                <a:gd name="connsiteX9" fmla="*/ 287868 w 4960548"/>
                <a:gd name="connsiteY9" fmla="*/ 1840255 h 3526297"/>
                <a:gd name="connsiteX10" fmla="*/ 345232 w 4960548"/>
                <a:gd name="connsiteY10" fmla="*/ 1924581 h 3526297"/>
                <a:gd name="connsiteX11" fmla="*/ 477745 w 4960548"/>
                <a:gd name="connsiteY11" fmla="*/ 2087551 h 3526297"/>
                <a:gd name="connsiteX12" fmla="*/ 621156 w 4960548"/>
                <a:gd name="connsiteY12" fmla="*/ 2251756 h 3526297"/>
                <a:gd name="connsiteX13" fmla="*/ 692469 w 4960548"/>
                <a:gd name="connsiteY13" fmla="*/ 2337482 h 3526297"/>
                <a:gd name="connsiteX14" fmla="*/ 726731 w 4960548"/>
                <a:gd name="connsiteY14" fmla="*/ 2379562 h 3526297"/>
                <a:gd name="connsiteX15" fmla="*/ 760295 w 4960548"/>
                <a:gd name="connsiteY15" fmla="*/ 2419831 h 3526297"/>
                <a:gd name="connsiteX16" fmla="*/ 1048685 w 4960548"/>
                <a:gd name="connsiteY16" fmla="*/ 2717443 h 3526297"/>
                <a:gd name="connsiteX17" fmla="*/ 1202035 w 4960548"/>
                <a:gd name="connsiteY17" fmla="*/ 2851344 h 3526297"/>
                <a:gd name="connsiteX18" fmla="*/ 1362620 w 4960548"/>
                <a:gd name="connsiteY18" fmla="*/ 2974785 h 3526297"/>
                <a:gd name="connsiteX19" fmla="*/ 1721364 w 4960548"/>
                <a:gd name="connsiteY19" fmla="*/ 3170036 h 3526297"/>
                <a:gd name="connsiteX20" fmla="*/ 1922052 w 4960548"/>
                <a:gd name="connsiteY20" fmla="*/ 3225210 h 3526297"/>
                <a:gd name="connsiteX21" fmla="*/ 1973488 w 4960548"/>
                <a:gd name="connsiteY21" fmla="*/ 3234928 h 3526297"/>
                <a:gd name="connsiteX22" fmla="*/ 2025360 w 4960548"/>
                <a:gd name="connsiteY22" fmla="*/ 3243080 h 3526297"/>
                <a:gd name="connsiteX23" fmla="*/ 2130063 w 4960548"/>
                <a:gd name="connsiteY23" fmla="*/ 3254774 h 3526297"/>
                <a:gd name="connsiteX24" fmla="*/ 2182719 w 4960548"/>
                <a:gd name="connsiteY24" fmla="*/ 3258562 h 3526297"/>
                <a:gd name="connsiteX25" fmla="*/ 2235551 w 4960548"/>
                <a:gd name="connsiteY25" fmla="*/ 3261197 h 3526297"/>
                <a:gd name="connsiteX26" fmla="*/ 2288556 w 4960548"/>
                <a:gd name="connsiteY26" fmla="*/ 3262350 h 3526297"/>
                <a:gd name="connsiteX27" fmla="*/ 2341648 w 4960548"/>
                <a:gd name="connsiteY27" fmla="*/ 3262103 h 3526297"/>
                <a:gd name="connsiteX28" fmla="*/ 2368238 w 4960548"/>
                <a:gd name="connsiteY28" fmla="*/ 3261856 h 3526297"/>
                <a:gd name="connsiteX29" fmla="*/ 2393869 w 4960548"/>
                <a:gd name="connsiteY29" fmla="*/ 3260785 h 3526297"/>
                <a:gd name="connsiteX30" fmla="*/ 2419413 w 4960548"/>
                <a:gd name="connsiteY30" fmla="*/ 3259550 h 3526297"/>
                <a:gd name="connsiteX31" fmla="*/ 2444869 w 4960548"/>
                <a:gd name="connsiteY31" fmla="*/ 3257574 h 3526297"/>
                <a:gd name="connsiteX32" fmla="*/ 2545824 w 4960548"/>
                <a:gd name="connsiteY32" fmla="*/ 3245798 h 3526297"/>
                <a:gd name="connsiteX33" fmla="*/ 2930373 w 4960548"/>
                <a:gd name="connsiteY33" fmla="*/ 3126555 h 3526297"/>
                <a:gd name="connsiteX34" fmla="*/ 3285631 w 4960548"/>
                <a:gd name="connsiteY34" fmla="*/ 2917552 h 3526297"/>
                <a:gd name="connsiteX35" fmla="*/ 3371764 w 4960548"/>
                <a:gd name="connsiteY35" fmla="*/ 2856120 h 3526297"/>
                <a:gd name="connsiteX36" fmla="*/ 3457898 w 4960548"/>
                <a:gd name="connsiteY36" fmla="*/ 2792628 h 3526297"/>
                <a:gd name="connsiteX37" fmla="*/ 3632344 w 4960548"/>
                <a:gd name="connsiteY37" fmla="*/ 2660869 h 3526297"/>
                <a:gd name="connsiteX38" fmla="*/ 3990915 w 4960548"/>
                <a:gd name="connsiteY38" fmla="*/ 2405832 h 3526297"/>
                <a:gd name="connsiteX39" fmla="*/ 4324988 w 4960548"/>
                <a:gd name="connsiteY39" fmla="*/ 2152196 h 3526297"/>
                <a:gd name="connsiteX40" fmla="*/ 4592106 w 4960548"/>
                <a:gd name="connsiteY40" fmla="*/ 1861501 h 3526297"/>
                <a:gd name="connsiteX41" fmla="*/ 4683122 w 4960548"/>
                <a:gd name="connsiteY41" fmla="*/ 1692521 h 3526297"/>
                <a:gd name="connsiteX42" fmla="*/ 4738568 w 4960548"/>
                <a:gd name="connsiteY42" fmla="*/ 1507893 h 3526297"/>
                <a:gd name="connsiteX43" fmla="*/ 4753912 w 4960548"/>
                <a:gd name="connsiteY43" fmla="*/ 1411050 h 3526297"/>
                <a:gd name="connsiteX44" fmla="*/ 4756440 w 4960548"/>
                <a:gd name="connsiteY44" fmla="*/ 1386509 h 3526297"/>
                <a:gd name="connsiteX45" fmla="*/ 4758358 w 4960548"/>
                <a:gd name="connsiteY45" fmla="*/ 1361475 h 3526297"/>
                <a:gd name="connsiteX46" fmla="*/ 4761148 w 4960548"/>
                <a:gd name="connsiteY46" fmla="*/ 1309759 h 3526297"/>
                <a:gd name="connsiteX47" fmla="*/ 4756354 w 4960548"/>
                <a:gd name="connsiteY47" fmla="*/ 1102980 h 3526297"/>
                <a:gd name="connsiteX48" fmla="*/ 4725578 w 4960548"/>
                <a:gd name="connsiteY48" fmla="*/ 898753 h 3526297"/>
                <a:gd name="connsiteX49" fmla="*/ 4673358 w 4960548"/>
                <a:gd name="connsiteY49" fmla="*/ 699384 h 3526297"/>
                <a:gd name="connsiteX50" fmla="*/ 4538491 w 4960548"/>
                <a:gd name="connsiteY50" fmla="*/ 312754 h 3526297"/>
                <a:gd name="connsiteX51" fmla="*/ 4446604 w 4960548"/>
                <a:gd name="connsiteY51" fmla="*/ 129196 h 3526297"/>
                <a:gd name="connsiteX52" fmla="*/ 4419840 w 4960548"/>
                <a:gd name="connsiteY52" fmla="*/ 85222 h 3526297"/>
                <a:gd name="connsiteX53" fmla="*/ 4391680 w 4960548"/>
                <a:gd name="connsiteY53" fmla="*/ 42071 h 3526297"/>
                <a:gd name="connsiteX54" fmla="*/ 4361930 w 4960548"/>
                <a:gd name="connsiteY54" fmla="*/ 0 h 3526297"/>
                <a:gd name="connsiteX55" fmla="*/ 4588871 w 4960548"/>
                <a:gd name="connsiteY55" fmla="*/ 0 h 3526297"/>
                <a:gd name="connsiteX56" fmla="*/ 4613640 w 4960548"/>
                <a:gd name="connsiteY56" fmla="*/ 38859 h 3526297"/>
                <a:gd name="connsiteX57" fmla="*/ 4724445 w 4960548"/>
                <a:gd name="connsiteY57" fmla="*/ 234687 h 3526297"/>
                <a:gd name="connsiteX58" fmla="*/ 4876138 w 4960548"/>
                <a:gd name="connsiteY58" fmla="*/ 653022 h 3526297"/>
                <a:gd name="connsiteX59" fmla="*/ 4911707 w 4960548"/>
                <a:gd name="connsiteY59" fmla="*/ 870671 h 3526297"/>
                <a:gd name="connsiteX60" fmla="*/ 4934810 w 4960548"/>
                <a:gd name="connsiteY60" fmla="*/ 1088487 h 3526297"/>
                <a:gd name="connsiteX61" fmla="*/ 4953206 w 4960548"/>
                <a:gd name="connsiteY61" fmla="*/ 1306301 h 3526297"/>
                <a:gd name="connsiteX62" fmla="*/ 4956954 w 4960548"/>
                <a:gd name="connsiteY62" fmla="*/ 1360899 h 3526297"/>
                <a:gd name="connsiteX63" fmla="*/ 4958610 w 4960548"/>
                <a:gd name="connsiteY63" fmla="*/ 1388980 h 3526297"/>
                <a:gd name="connsiteX64" fmla="*/ 4959830 w 4960548"/>
                <a:gd name="connsiteY64" fmla="*/ 1417555 h 3526297"/>
                <a:gd name="connsiteX65" fmla="*/ 4958174 w 4960548"/>
                <a:gd name="connsiteY65" fmla="*/ 1532680 h 3526297"/>
                <a:gd name="connsiteX66" fmla="*/ 4834030 w 4960548"/>
                <a:gd name="connsiteY66" fmla="*/ 1984861 h 3526297"/>
                <a:gd name="connsiteX67" fmla="*/ 4558106 w 4960548"/>
                <a:gd name="connsiteY67" fmla="*/ 2368857 h 3526297"/>
                <a:gd name="connsiteX68" fmla="*/ 4389936 w 4960548"/>
                <a:gd name="connsiteY68" fmla="*/ 2528945 h 3526297"/>
                <a:gd name="connsiteX69" fmla="*/ 4214618 w 4960548"/>
                <a:gd name="connsiteY69" fmla="*/ 2674457 h 3526297"/>
                <a:gd name="connsiteX70" fmla="*/ 3858489 w 4960548"/>
                <a:gd name="connsiteY70" fmla="*/ 2936658 h 3526297"/>
                <a:gd name="connsiteX71" fmla="*/ 3768868 w 4960548"/>
                <a:gd name="connsiteY71" fmla="*/ 3000643 h 3526297"/>
                <a:gd name="connsiteX72" fmla="*/ 3676806 w 4960548"/>
                <a:gd name="connsiteY72" fmla="*/ 3065040 h 3526297"/>
                <a:gd name="connsiteX73" fmla="*/ 3582477 w 4960548"/>
                <a:gd name="connsiteY73" fmla="*/ 3128614 h 3526297"/>
                <a:gd name="connsiteX74" fmla="*/ 3485185 w 4960548"/>
                <a:gd name="connsiteY74" fmla="*/ 3190377 h 3526297"/>
                <a:gd name="connsiteX75" fmla="*/ 3280923 w 4960548"/>
                <a:gd name="connsiteY75" fmla="*/ 3306325 h 3526297"/>
                <a:gd name="connsiteX76" fmla="*/ 3061230 w 4960548"/>
                <a:gd name="connsiteY76" fmla="*/ 3404897 h 3526297"/>
                <a:gd name="connsiteX77" fmla="*/ 2583137 w 4960548"/>
                <a:gd name="connsiteY77" fmla="*/ 3518292 h 3526297"/>
                <a:gd name="connsiteX78" fmla="*/ 2460038 w 4960548"/>
                <a:gd name="connsiteY78" fmla="*/ 3525622 h 3526297"/>
                <a:gd name="connsiteX79" fmla="*/ 2429264 w 4960548"/>
                <a:gd name="connsiteY79" fmla="*/ 3526280 h 3526297"/>
                <a:gd name="connsiteX80" fmla="*/ 2398576 w 4960548"/>
                <a:gd name="connsiteY80" fmla="*/ 3526116 h 3526297"/>
                <a:gd name="connsiteX81" fmla="*/ 2367977 w 4960548"/>
                <a:gd name="connsiteY81" fmla="*/ 3525786 h 3526297"/>
                <a:gd name="connsiteX82" fmla="*/ 2338249 w 4960548"/>
                <a:gd name="connsiteY82" fmla="*/ 3524716 h 3526297"/>
                <a:gd name="connsiteX83" fmla="*/ 2100770 w 4960548"/>
                <a:gd name="connsiteY83" fmla="*/ 3506845 h 3526297"/>
                <a:gd name="connsiteX84" fmla="*/ 1864776 w 4960548"/>
                <a:gd name="connsiteY84" fmla="*/ 3467483 h 3526297"/>
                <a:gd name="connsiteX85" fmla="*/ 1632964 w 4960548"/>
                <a:gd name="connsiteY85" fmla="*/ 3405803 h 3526297"/>
                <a:gd name="connsiteX86" fmla="*/ 1189219 w 4960548"/>
                <a:gd name="connsiteY86" fmla="*/ 3220352 h 3526297"/>
                <a:gd name="connsiteX87" fmla="*/ 815305 w 4960548"/>
                <a:gd name="connsiteY87" fmla="*/ 2931634 h 3526297"/>
                <a:gd name="connsiteX88" fmla="*/ 663699 w 4960548"/>
                <a:gd name="connsiteY88" fmla="*/ 2757877 h 3526297"/>
                <a:gd name="connsiteX89" fmla="*/ 531274 w 4960548"/>
                <a:gd name="connsiteY89" fmla="*/ 2573907 h 3526297"/>
                <a:gd name="connsiteX90" fmla="*/ 500325 w 4960548"/>
                <a:gd name="connsiteY90" fmla="*/ 2527051 h 3526297"/>
                <a:gd name="connsiteX91" fmla="*/ 470771 w 4960548"/>
                <a:gd name="connsiteY91" fmla="*/ 2481594 h 3526297"/>
                <a:gd name="connsiteX92" fmla="*/ 412448 w 4960548"/>
                <a:gd name="connsiteY92" fmla="*/ 2393479 h 3526297"/>
                <a:gd name="connsiteX93" fmla="*/ 291616 w 4960548"/>
                <a:gd name="connsiteY93" fmla="*/ 2213464 h 3526297"/>
                <a:gd name="connsiteX94" fmla="*/ 173662 w 4960548"/>
                <a:gd name="connsiteY94" fmla="*/ 2023154 h 3526297"/>
                <a:gd name="connsiteX95" fmla="*/ 120483 w 4960548"/>
                <a:gd name="connsiteY95" fmla="*/ 1922276 h 3526297"/>
                <a:gd name="connsiteX96" fmla="*/ 75324 w 4960548"/>
                <a:gd name="connsiteY96" fmla="*/ 1816703 h 3526297"/>
                <a:gd name="connsiteX97" fmla="*/ 40713 w 4960548"/>
                <a:gd name="connsiteY97" fmla="*/ 1707179 h 3526297"/>
                <a:gd name="connsiteX98" fmla="*/ 27811 w 4960548"/>
                <a:gd name="connsiteY98" fmla="*/ 1651346 h 3526297"/>
                <a:gd name="connsiteX99" fmla="*/ 22144 w 4960548"/>
                <a:gd name="connsiteY99" fmla="*/ 1623346 h 3526297"/>
                <a:gd name="connsiteX100" fmla="*/ 17436 w 4960548"/>
                <a:gd name="connsiteY100" fmla="*/ 1595265 h 3526297"/>
                <a:gd name="connsiteX101" fmla="*/ 0 w 4960548"/>
                <a:gd name="connsiteY101" fmla="*/ 1370286 h 3526297"/>
                <a:gd name="connsiteX102" fmla="*/ 48385 w 4960548"/>
                <a:gd name="connsiteY102" fmla="*/ 931939 h 3526297"/>
                <a:gd name="connsiteX103" fmla="*/ 193801 w 4960548"/>
                <a:gd name="connsiteY103" fmla="*/ 511957 h 3526297"/>
                <a:gd name="connsiteX104" fmla="*/ 431660 w 4960548"/>
                <a:gd name="connsiteY104" fmla="*/ 131379 h 3526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</a:cxnLst>
              <a:rect l="l" t="t" r="r" b="b"/>
              <a:pathLst>
                <a:path w="4960548" h="3526297">
                  <a:moveTo>
                    <a:pt x="542883" y="0"/>
                  </a:moveTo>
                  <a:lnTo>
                    <a:pt x="826658" y="0"/>
                  </a:lnTo>
                  <a:lnTo>
                    <a:pt x="730698" y="89329"/>
                  </a:lnTo>
                  <a:cubicBezTo>
                    <a:pt x="681528" y="139120"/>
                    <a:pt x="634626" y="190876"/>
                    <a:pt x="590295" y="244485"/>
                  </a:cubicBezTo>
                  <a:cubicBezTo>
                    <a:pt x="501458" y="351540"/>
                    <a:pt x="423083" y="466336"/>
                    <a:pt x="357524" y="587307"/>
                  </a:cubicBezTo>
                  <a:cubicBezTo>
                    <a:pt x="291965" y="708196"/>
                    <a:pt x="237391" y="834767"/>
                    <a:pt x="199554" y="966280"/>
                  </a:cubicBezTo>
                  <a:cubicBezTo>
                    <a:pt x="161632" y="1097463"/>
                    <a:pt x="142016" y="1233833"/>
                    <a:pt x="142104" y="1370286"/>
                  </a:cubicBezTo>
                  <a:cubicBezTo>
                    <a:pt x="142888" y="1437319"/>
                    <a:pt x="149862" y="1503858"/>
                    <a:pt x="166339" y="1568090"/>
                  </a:cubicBezTo>
                  <a:cubicBezTo>
                    <a:pt x="182555" y="1632405"/>
                    <a:pt x="207750" y="1693921"/>
                    <a:pt x="237914" y="1753129"/>
                  </a:cubicBezTo>
                  <a:cubicBezTo>
                    <a:pt x="253170" y="1782693"/>
                    <a:pt x="270084" y="1811680"/>
                    <a:pt x="287868" y="1840255"/>
                  </a:cubicBezTo>
                  <a:cubicBezTo>
                    <a:pt x="305914" y="1868748"/>
                    <a:pt x="325181" y="1896830"/>
                    <a:pt x="345232" y="1924581"/>
                  </a:cubicBezTo>
                  <a:cubicBezTo>
                    <a:pt x="385858" y="1979920"/>
                    <a:pt x="431017" y="2033612"/>
                    <a:pt x="477745" y="2087551"/>
                  </a:cubicBezTo>
                  <a:cubicBezTo>
                    <a:pt x="524474" y="2141573"/>
                    <a:pt x="573294" y="2195594"/>
                    <a:pt x="621156" y="2251756"/>
                  </a:cubicBezTo>
                  <a:cubicBezTo>
                    <a:pt x="645130" y="2279755"/>
                    <a:pt x="668843" y="2308412"/>
                    <a:pt x="692469" y="2337482"/>
                  </a:cubicBezTo>
                  <a:lnTo>
                    <a:pt x="726731" y="2379562"/>
                  </a:lnTo>
                  <a:cubicBezTo>
                    <a:pt x="737977" y="2392986"/>
                    <a:pt x="748700" y="2406738"/>
                    <a:pt x="760295" y="2419831"/>
                  </a:cubicBezTo>
                  <a:cubicBezTo>
                    <a:pt x="850788" y="2526392"/>
                    <a:pt x="948952" y="2624470"/>
                    <a:pt x="1048685" y="2717443"/>
                  </a:cubicBezTo>
                  <a:cubicBezTo>
                    <a:pt x="1098814" y="2763724"/>
                    <a:pt x="1149814" y="2808439"/>
                    <a:pt x="1202035" y="2851344"/>
                  </a:cubicBezTo>
                  <a:cubicBezTo>
                    <a:pt x="1254256" y="2894248"/>
                    <a:pt x="1307435" y="2935752"/>
                    <a:pt x="1362620" y="2974785"/>
                  </a:cubicBezTo>
                  <a:cubicBezTo>
                    <a:pt x="1472554" y="3053017"/>
                    <a:pt x="1591118" y="3122932"/>
                    <a:pt x="1721364" y="3170036"/>
                  </a:cubicBezTo>
                  <a:cubicBezTo>
                    <a:pt x="1786314" y="3193588"/>
                    <a:pt x="1853617" y="3211622"/>
                    <a:pt x="1922052" y="3225210"/>
                  </a:cubicBezTo>
                  <a:cubicBezTo>
                    <a:pt x="1939227" y="3228422"/>
                    <a:pt x="1956227" y="3232128"/>
                    <a:pt x="1973488" y="3234928"/>
                  </a:cubicBezTo>
                  <a:lnTo>
                    <a:pt x="2025360" y="3243080"/>
                  </a:lnTo>
                  <a:cubicBezTo>
                    <a:pt x="2060145" y="3247445"/>
                    <a:pt x="2094930" y="3252056"/>
                    <a:pt x="2130063" y="3254774"/>
                  </a:cubicBezTo>
                  <a:cubicBezTo>
                    <a:pt x="2147587" y="3256338"/>
                    <a:pt x="2165109" y="3257821"/>
                    <a:pt x="2182719" y="3258562"/>
                  </a:cubicBezTo>
                  <a:cubicBezTo>
                    <a:pt x="2200330" y="3259385"/>
                    <a:pt x="2217853" y="3260703"/>
                    <a:pt x="2235551" y="3261197"/>
                  </a:cubicBezTo>
                  <a:lnTo>
                    <a:pt x="2288556" y="3262350"/>
                  </a:lnTo>
                  <a:cubicBezTo>
                    <a:pt x="2306166" y="3262761"/>
                    <a:pt x="2323951" y="3262185"/>
                    <a:pt x="2341648" y="3262103"/>
                  </a:cubicBezTo>
                  <a:lnTo>
                    <a:pt x="2368238" y="3261856"/>
                  </a:lnTo>
                  <a:cubicBezTo>
                    <a:pt x="2376869" y="3261609"/>
                    <a:pt x="2385325" y="3261115"/>
                    <a:pt x="2393869" y="3260785"/>
                  </a:cubicBezTo>
                  <a:cubicBezTo>
                    <a:pt x="2402412" y="3260373"/>
                    <a:pt x="2410956" y="3260127"/>
                    <a:pt x="2419413" y="3259550"/>
                  </a:cubicBezTo>
                  <a:lnTo>
                    <a:pt x="2444869" y="3257574"/>
                  </a:lnTo>
                  <a:cubicBezTo>
                    <a:pt x="2478782" y="3255021"/>
                    <a:pt x="2512434" y="3250739"/>
                    <a:pt x="2545824" y="3245798"/>
                  </a:cubicBezTo>
                  <a:cubicBezTo>
                    <a:pt x="2679470" y="3224881"/>
                    <a:pt x="2807973" y="3183954"/>
                    <a:pt x="2930373" y="3126555"/>
                  </a:cubicBezTo>
                  <a:cubicBezTo>
                    <a:pt x="3053210" y="3069817"/>
                    <a:pt x="3170118" y="2997184"/>
                    <a:pt x="3285631" y="2917552"/>
                  </a:cubicBezTo>
                  <a:cubicBezTo>
                    <a:pt x="3314487" y="2897706"/>
                    <a:pt x="3343169" y="2876954"/>
                    <a:pt x="3371764" y="2856120"/>
                  </a:cubicBezTo>
                  <a:cubicBezTo>
                    <a:pt x="3400534" y="2835285"/>
                    <a:pt x="3429216" y="2814121"/>
                    <a:pt x="3457898" y="2792628"/>
                  </a:cubicBezTo>
                  <a:lnTo>
                    <a:pt x="3632344" y="2660869"/>
                  </a:lnTo>
                  <a:cubicBezTo>
                    <a:pt x="3752043" y="2571190"/>
                    <a:pt x="3872873" y="2487687"/>
                    <a:pt x="3990915" y="2405832"/>
                  </a:cubicBezTo>
                  <a:cubicBezTo>
                    <a:pt x="4108869" y="2323976"/>
                    <a:pt x="4222378" y="2241297"/>
                    <a:pt x="4324988" y="2152196"/>
                  </a:cubicBezTo>
                  <a:cubicBezTo>
                    <a:pt x="4427598" y="2063258"/>
                    <a:pt x="4520270" y="1968474"/>
                    <a:pt x="4592106" y="1861501"/>
                  </a:cubicBezTo>
                  <a:cubicBezTo>
                    <a:pt x="4628024" y="1808057"/>
                    <a:pt x="4658712" y="1751730"/>
                    <a:pt x="4683122" y="1692521"/>
                  </a:cubicBezTo>
                  <a:cubicBezTo>
                    <a:pt x="4707706" y="1633393"/>
                    <a:pt x="4725404" y="1571467"/>
                    <a:pt x="4738568" y="1507893"/>
                  </a:cubicBezTo>
                  <a:cubicBezTo>
                    <a:pt x="4745106" y="1476106"/>
                    <a:pt x="4750338" y="1443742"/>
                    <a:pt x="4753912" y="1411050"/>
                  </a:cubicBezTo>
                  <a:cubicBezTo>
                    <a:pt x="4754958" y="1402897"/>
                    <a:pt x="4755656" y="1394662"/>
                    <a:pt x="4756440" y="1386509"/>
                  </a:cubicBezTo>
                  <a:cubicBezTo>
                    <a:pt x="4757138" y="1378274"/>
                    <a:pt x="4758010" y="1370204"/>
                    <a:pt x="4758358" y="1361475"/>
                  </a:cubicBezTo>
                  <a:lnTo>
                    <a:pt x="4761148" y="1309759"/>
                  </a:lnTo>
                  <a:cubicBezTo>
                    <a:pt x="4763676" y="1240751"/>
                    <a:pt x="4762106" y="1171659"/>
                    <a:pt x="4756354" y="1102980"/>
                  </a:cubicBezTo>
                  <a:cubicBezTo>
                    <a:pt x="4750774" y="1034218"/>
                    <a:pt x="4740050" y="966033"/>
                    <a:pt x="4725578" y="898753"/>
                  </a:cubicBezTo>
                  <a:cubicBezTo>
                    <a:pt x="4710932" y="831473"/>
                    <a:pt x="4692624" y="765100"/>
                    <a:pt x="4673358" y="699384"/>
                  </a:cubicBezTo>
                  <a:cubicBezTo>
                    <a:pt x="4634912" y="568037"/>
                    <a:pt x="4592456" y="438419"/>
                    <a:pt x="4538491" y="312754"/>
                  </a:cubicBezTo>
                  <a:cubicBezTo>
                    <a:pt x="4511464" y="250003"/>
                    <a:pt x="4481301" y="188406"/>
                    <a:pt x="4446604" y="129196"/>
                  </a:cubicBezTo>
                  <a:cubicBezTo>
                    <a:pt x="4438147" y="114291"/>
                    <a:pt x="4428819" y="99798"/>
                    <a:pt x="4419840" y="85222"/>
                  </a:cubicBezTo>
                  <a:cubicBezTo>
                    <a:pt x="4410598" y="70728"/>
                    <a:pt x="4401008" y="56482"/>
                    <a:pt x="4391680" y="42071"/>
                  </a:cubicBezTo>
                  <a:lnTo>
                    <a:pt x="4361930" y="0"/>
                  </a:lnTo>
                  <a:lnTo>
                    <a:pt x="4588871" y="0"/>
                  </a:lnTo>
                  <a:lnTo>
                    <a:pt x="4613640" y="38859"/>
                  </a:lnTo>
                  <a:cubicBezTo>
                    <a:pt x="4653306" y="102762"/>
                    <a:pt x="4690706" y="167901"/>
                    <a:pt x="4724445" y="234687"/>
                  </a:cubicBezTo>
                  <a:cubicBezTo>
                    <a:pt x="4792096" y="368257"/>
                    <a:pt x="4844230" y="508828"/>
                    <a:pt x="4876138" y="653022"/>
                  </a:cubicBezTo>
                  <a:cubicBezTo>
                    <a:pt x="4892005" y="725161"/>
                    <a:pt x="4903077" y="797874"/>
                    <a:pt x="4911707" y="870671"/>
                  </a:cubicBezTo>
                  <a:cubicBezTo>
                    <a:pt x="4920513" y="943386"/>
                    <a:pt x="4927574" y="1016019"/>
                    <a:pt x="4934810" y="1088487"/>
                  </a:cubicBezTo>
                  <a:cubicBezTo>
                    <a:pt x="4941697" y="1161036"/>
                    <a:pt x="4947799" y="1233586"/>
                    <a:pt x="4953206" y="1306301"/>
                  </a:cubicBezTo>
                  <a:lnTo>
                    <a:pt x="4956954" y="1360899"/>
                  </a:lnTo>
                  <a:cubicBezTo>
                    <a:pt x="4957651" y="1369875"/>
                    <a:pt x="4958087" y="1379510"/>
                    <a:pt x="4958610" y="1388980"/>
                  </a:cubicBezTo>
                  <a:cubicBezTo>
                    <a:pt x="4959133" y="1398450"/>
                    <a:pt x="4959656" y="1408003"/>
                    <a:pt x="4959830" y="1417555"/>
                  </a:cubicBezTo>
                  <a:cubicBezTo>
                    <a:pt x="4961138" y="1455683"/>
                    <a:pt x="4960702" y="1494140"/>
                    <a:pt x="4958174" y="1532680"/>
                  </a:cubicBezTo>
                  <a:cubicBezTo>
                    <a:pt x="4948760" y="1686920"/>
                    <a:pt x="4904908" y="1842314"/>
                    <a:pt x="4834030" y="1984861"/>
                  </a:cubicBezTo>
                  <a:cubicBezTo>
                    <a:pt x="4763328" y="2127820"/>
                    <a:pt x="4665860" y="2256121"/>
                    <a:pt x="4558106" y="2368857"/>
                  </a:cubicBezTo>
                  <a:cubicBezTo>
                    <a:pt x="4504230" y="2425432"/>
                    <a:pt x="4447650" y="2478465"/>
                    <a:pt x="4389936" y="2528945"/>
                  </a:cubicBezTo>
                  <a:cubicBezTo>
                    <a:pt x="4332223" y="2579425"/>
                    <a:pt x="4273726" y="2628011"/>
                    <a:pt x="4214618" y="2674457"/>
                  </a:cubicBezTo>
                  <a:cubicBezTo>
                    <a:pt x="4096664" y="2767759"/>
                    <a:pt x="3976094" y="2852826"/>
                    <a:pt x="3858489" y="2936658"/>
                  </a:cubicBezTo>
                  <a:lnTo>
                    <a:pt x="3768868" y="3000643"/>
                  </a:lnTo>
                  <a:cubicBezTo>
                    <a:pt x="3738530" y="3022136"/>
                    <a:pt x="3707929" y="3043794"/>
                    <a:pt x="3676806" y="3065040"/>
                  </a:cubicBezTo>
                  <a:cubicBezTo>
                    <a:pt x="3645770" y="3086369"/>
                    <a:pt x="3614386" y="3107615"/>
                    <a:pt x="3582477" y="3128614"/>
                  </a:cubicBezTo>
                  <a:cubicBezTo>
                    <a:pt x="3550483" y="3149449"/>
                    <a:pt x="3518226" y="3170118"/>
                    <a:pt x="3485185" y="3190377"/>
                  </a:cubicBezTo>
                  <a:cubicBezTo>
                    <a:pt x="3419452" y="3230975"/>
                    <a:pt x="3351625" y="3270338"/>
                    <a:pt x="3280923" y="3306325"/>
                  </a:cubicBezTo>
                  <a:cubicBezTo>
                    <a:pt x="3210307" y="3342476"/>
                    <a:pt x="3137251" y="3376074"/>
                    <a:pt x="3061230" y="3404897"/>
                  </a:cubicBezTo>
                  <a:cubicBezTo>
                    <a:pt x="2909886" y="3463366"/>
                    <a:pt x="2747295" y="3502810"/>
                    <a:pt x="2583137" y="3518292"/>
                  </a:cubicBezTo>
                  <a:cubicBezTo>
                    <a:pt x="2542075" y="3521999"/>
                    <a:pt x="2501013" y="3524798"/>
                    <a:pt x="2460038" y="3525622"/>
                  </a:cubicBezTo>
                  <a:lnTo>
                    <a:pt x="2429264" y="3526280"/>
                  </a:lnTo>
                  <a:cubicBezTo>
                    <a:pt x="2419064" y="3526363"/>
                    <a:pt x="2408777" y="3526116"/>
                    <a:pt x="2398576" y="3526116"/>
                  </a:cubicBezTo>
                  <a:lnTo>
                    <a:pt x="2367977" y="3525786"/>
                  </a:lnTo>
                  <a:lnTo>
                    <a:pt x="2338249" y="3524716"/>
                  </a:lnTo>
                  <a:cubicBezTo>
                    <a:pt x="2259089" y="3522327"/>
                    <a:pt x="2179756" y="3516399"/>
                    <a:pt x="2100770" y="3506845"/>
                  </a:cubicBezTo>
                  <a:cubicBezTo>
                    <a:pt x="2021699" y="3497787"/>
                    <a:pt x="1942801" y="3484776"/>
                    <a:pt x="1864776" y="3467483"/>
                  </a:cubicBezTo>
                  <a:cubicBezTo>
                    <a:pt x="1786836" y="3450025"/>
                    <a:pt x="1709508" y="3429355"/>
                    <a:pt x="1632964" y="3405803"/>
                  </a:cubicBezTo>
                  <a:cubicBezTo>
                    <a:pt x="1480138" y="3358288"/>
                    <a:pt x="1329055" y="3299160"/>
                    <a:pt x="1189219" y="3220352"/>
                  </a:cubicBezTo>
                  <a:cubicBezTo>
                    <a:pt x="1049296" y="3141708"/>
                    <a:pt x="924367" y="3041982"/>
                    <a:pt x="815305" y="2931634"/>
                  </a:cubicBezTo>
                  <a:cubicBezTo>
                    <a:pt x="760469" y="2876542"/>
                    <a:pt x="710603" y="2817909"/>
                    <a:pt x="663699" y="2757877"/>
                  </a:cubicBezTo>
                  <a:cubicBezTo>
                    <a:pt x="617059" y="2697597"/>
                    <a:pt x="572684" y="2636411"/>
                    <a:pt x="531274" y="2573907"/>
                  </a:cubicBezTo>
                  <a:cubicBezTo>
                    <a:pt x="520638" y="2558426"/>
                    <a:pt x="510612" y="2542697"/>
                    <a:pt x="500325" y="2527051"/>
                  </a:cubicBezTo>
                  <a:lnTo>
                    <a:pt x="470771" y="2481594"/>
                  </a:lnTo>
                  <a:cubicBezTo>
                    <a:pt x="451853" y="2452195"/>
                    <a:pt x="432238" y="2423043"/>
                    <a:pt x="412448" y="2393479"/>
                  </a:cubicBezTo>
                  <a:lnTo>
                    <a:pt x="291616" y="2213464"/>
                  </a:lnTo>
                  <a:cubicBezTo>
                    <a:pt x="251078" y="2152113"/>
                    <a:pt x="211062" y="2088951"/>
                    <a:pt x="173662" y="2023154"/>
                  </a:cubicBezTo>
                  <a:cubicBezTo>
                    <a:pt x="155005" y="1990214"/>
                    <a:pt x="136960" y="1956697"/>
                    <a:pt x="120483" y="1922276"/>
                  </a:cubicBezTo>
                  <a:cubicBezTo>
                    <a:pt x="104093" y="1887771"/>
                    <a:pt x="88837" y="1852608"/>
                    <a:pt x="75324" y="1816703"/>
                  </a:cubicBezTo>
                  <a:cubicBezTo>
                    <a:pt x="62072" y="1780717"/>
                    <a:pt x="50303" y="1744235"/>
                    <a:pt x="40713" y="1707179"/>
                  </a:cubicBezTo>
                  <a:cubicBezTo>
                    <a:pt x="36180" y="1688650"/>
                    <a:pt x="31560" y="1670039"/>
                    <a:pt x="27811" y="1651346"/>
                  </a:cubicBezTo>
                  <a:lnTo>
                    <a:pt x="22144" y="1623346"/>
                  </a:lnTo>
                  <a:lnTo>
                    <a:pt x="17436" y="1595265"/>
                  </a:lnTo>
                  <a:cubicBezTo>
                    <a:pt x="5144" y="1520328"/>
                    <a:pt x="0" y="1444978"/>
                    <a:pt x="0" y="1370286"/>
                  </a:cubicBezTo>
                  <a:cubicBezTo>
                    <a:pt x="349" y="1223293"/>
                    <a:pt x="16652" y="1076299"/>
                    <a:pt x="48385" y="931939"/>
                  </a:cubicBezTo>
                  <a:cubicBezTo>
                    <a:pt x="80032" y="787663"/>
                    <a:pt x="128504" y="646187"/>
                    <a:pt x="193801" y="511957"/>
                  </a:cubicBezTo>
                  <a:cubicBezTo>
                    <a:pt x="259404" y="377727"/>
                    <a:pt x="339740" y="250559"/>
                    <a:pt x="431660" y="13137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B03BE98-6C07-41CD-ACA9-5244A3DA10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61928" y="0"/>
              <a:ext cx="4934374" cy="3484134"/>
            </a:xfrm>
            <a:custGeom>
              <a:avLst/>
              <a:gdLst>
                <a:gd name="connsiteX0" fmla="*/ 585303 w 4934374"/>
                <a:gd name="connsiteY0" fmla="*/ 0 h 3484134"/>
                <a:gd name="connsiteX1" fmla="*/ 1213739 w 4934374"/>
                <a:gd name="connsiteY1" fmla="*/ 0 h 3484134"/>
                <a:gd name="connsiteX2" fmla="*/ 1150162 w 4934374"/>
                <a:gd name="connsiteY2" fmla="*/ 47028 h 3484134"/>
                <a:gd name="connsiteX3" fmla="*/ 626038 w 4934374"/>
                <a:gd name="connsiteY3" fmla="*/ 660944 h 3484134"/>
                <a:gd name="connsiteX4" fmla="*/ 435986 w 4934374"/>
                <a:gd name="connsiteY4" fmla="*/ 1375409 h 3484134"/>
                <a:gd name="connsiteX5" fmla="*/ 750530 w 4934374"/>
                <a:gd name="connsiteY5" fmla="*/ 2038817 h 3484134"/>
                <a:gd name="connsiteX6" fmla="*/ 909024 w 4934374"/>
                <a:gd name="connsiteY6" fmla="*/ 2249384 h 3484134"/>
                <a:gd name="connsiteX7" fmla="*/ 2396223 w 4934374"/>
                <a:gd name="connsiteY7" fmla="*/ 3072468 h 3484134"/>
                <a:gd name="connsiteX8" fmla="*/ 3525201 w 4934374"/>
                <a:gd name="connsiteY8" fmla="*/ 2566101 h 3484134"/>
                <a:gd name="connsiteX9" fmla="*/ 3662596 w 4934374"/>
                <a:gd name="connsiteY9" fmla="*/ 2465552 h 3484134"/>
                <a:gd name="connsiteX10" fmla="*/ 4287500 w 4934374"/>
                <a:gd name="connsiteY10" fmla="*/ 1939915 h 3484134"/>
                <a:gd name="connsiteX11" fmla="*/ 4498563 w 4934374"/>
                <a:gd name="connsiteY11" fmla="*/ 1375409 h 3484134"/>
                <a:gd name="connsiteX12" fmla="*/ 4132831 w 4934374"/>
                <a:gd name="connsiteY12" fmla="*/ 134540 h 3484134"/>
                <a:gd name="connsiteX13" fmla="*/ 4025590 w 4934374"/>
                <a:gd name="connsiteY13" fmla="*/ 0 h 3484134"/>
                <a:gd name="connsiteX14" fmla="*/ 4555675 w 4934374"/>
                <a:gd name="connsiteY14" fmla="*/ 0 h 3484134"/>
                <a:gd name="connsiteX15" fmla="*/ 4605933 w 4934374"/>
                <a:gd name="connsiteY15" fmla="*/ 77740 h 3484134"/>
                <a:gd name="connsiteX16" fmla="*/ 4934374 w 4934374"/>
                <a:gd name="connsiteY16" fmla="*/ 1375327 h 3484134"/>
                <a:gd name="connsiteX17" fmla="*/ 3793540 w 4934374"/>
                <a:gd name="connsiteY17" fmla="*/ 2890475 h 3484134"/>
                <a:gd name="connsiteX18" fmla="*/ 2396135 w 4934374"/>
                <a:gd name="connsiteY18" fmla="*/ 3484134 h 3484134"/>
                <a:gd name="connsiteX19" fmla="*/ 548273 w 4934374"/>
                <a:gd name="connsiteY19" fmla="*/ 2480458 h 3484134"/>
                <a:gd name="connsiteX20" fmla="*/ 0 w 4934374"/>
                <a:gd name="connsiteY20" fmla="*/ 1375327 h 3484134"/>
                <a:gd name="connsiteX21" fmla="*/ 512166 w 4934374"/>
                <a:gd name="connsiteY21" fmla="*/ 77740 h 3484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934374" h="3484134">
                  <a:moveTo>
                    <a:pt x="585303" y="0"/>
                  </a:moveTo>
                  <a:lnTo>
                    <a:pt x="1213739" y="0"/>
                  </a:lnTo>
                  <a:lnTo>
                    <a:pt x="1150162" y="47028"/>
                  </a:lnTo>
                  <a:cubicBezTo>
                    <a:pt x="925762" y="228608"/>
                    <a:pt x="749397" y="435224"/>
                    <a:pt x="626038" y="660944"/>
                  </a:cubicBezTo>
                  <a:cubicBezTo>
                    <a:pt x="499976" y="891687"/>
                    <a:pt x="435986" y="1132066"/>
                    <a:pt x="435986" y="1375409"/>
                  </a:cubicBezTo>
                  <a:cubicBezTo>
                    <a:pt x="435986" y="1620481"/>
                    <a:pt x="538074" y="1763604"/>
                    <a:pt x="750530" y="2038817"/>
                  </a:cubicBezTo>
                  <a:cubicBezTo>
                    <a:pt x="801792" y="2105190"/>
                    <a:pt x="854797" y="2173870"/>
                    <a:pt x="909024" y="2249384"/>
                  </a:cubicBezTo>
                  <a:cubicBezTo>
                    <a:pt x="1323389" y="2826326"/>
                    <a:pt x="1768180" y="3072468"/>
                    <a:pt x="2396223" y="3072468"/>
                  </a:cubicBezTo>
                  <a:cubicBezTo>
                    <a:pt x="2808409" y="3072468"/>
                    <a:pt x="3110835" y="2871947"/>
                    <a:pt x="3525201" y="2566101"/>
                  </a:cubicBezTo>
                  <a:cubicBezTo>
                    <a:pt x="3571493" y="2531926"/>
                    <a:pt x="3617786" y="2498162"/>
                    <a:pt x="3662596" y="2465552"/>
                  </a:cubicBezTo>
                  <a:cubicBezTo>
                    <a:pt x="3905479" y="2288583"/>
                    <a:pt x="4134849" y="2121414"/>
                    <a:pt x="4287500" y="1939915"/>
                  </a:cubicBezTo>
                  <a:cubicBezTo>
                    <a:pt x="4433440" y="1766404"/>
                    <a:pt x="4498563" y="1592317"/>
                    <a:pt x="4498563" y="1375409"/>
                  </a:cubicBezTo>
                  <a:cubicBezTo>
                    <a:pt x="4498563" y="899696"/>
                    <a:pt x="4369741" y="465973"/>
                    <a:pt x="4132831" y="134540"/>
                  </a:cubicBezTo>
                  <a:lnTo>
                    <a:pt x="4025590" y="0"/>
                  </a:lnTo>
                  <a:lnTo>
                    <a:pt x="4555675" y="0"/>
                  </a:lnTo>
                  <a:lnTo>
                    <a:pt x="4605933" y="77740"/>
                  </a:lnTo>
                  <a:cubicBezTo>
                    <a:pt x="4820335" y="448137"/>
                    <a:pt x="4934374" y="894662"/>
                    <a:pt x="4934374" y="1375327"/>
                  </a:cubicBezTo>
                  <a:cubicBezTo>
                    <a:pt x="4934374" y="2116884"/>
                    <a:pt x="4369100" y="2465635"/>
                    <a:pt x="3793540" y="2890475"/>
                  </a:cubicBezTo>
                  <a:cubicBezTo>
                    <a:pt x="3374293" y="3199945"/>
                    <a:pt x="2970389" y="3484134"/>
                    <a:pt x="2396135" y="3484134"/>
                  </a:cubicBezTo>
                  <a:cubicBezTo>
                    <a:pt x="1544564" y="3484134"/>
                    <a:pt x="991670" y="3097832"/>
                    <a:pt x="548273" y="2480458"/>
                  </a:cubicBezTo>
                  <a:cubicBezTo>
                    <a:pt x="282201" y="2110049"/>
                    <a:pt x="0" y="1856001"/>
                    <a:pt x="0" y="1375327"/>
                  </a:cubicBezTo>
                  <a:cubicBezTo>
                    <a:pt x="0" y="894662"/>
                    <a:pt x="195505" y="448137"/>
                    <a:pt x="512166" y="777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13CCE92-2C5E-48BC-9713-FBEEDBAE6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61928" y="0"/>
              <a:ext cx="4934374" cy="3484134"/>
            </a:xfrm>
            <a:custGeom>
              <a:avLst/>
              <a:gdLst>
                <a:gd name="connsiteX0" fmla="*/ 585303 w 4934374"/>
                <a:gd name="connsiteY0" fmla="*/ 0 h 3484134"/>
                <a:gd name="connsiteX1" fmla="*/ 1354934 w 4934374"/>
                <a:gd name="connsiteY1" fmla="*/ 0 h 3484134"/>
                <a:gd name="connsiteX2" fmla="*/ 1206830 w 4934374"/>
                <a:gd name="connsiteY2" fmla="*/ 109531 h 3484134"/>
                <a:gd name="connsiteX3" fmla="*/ 703453 w 4934374"/>
                <a:gd name="connsiteY3" fmla="*/ 698660 h 3484134"/>
                <a:gd name="connsiteX4" fmla="*/ 523079 w 4934374"/>
                <a:gd name="connsiteY4" fmla="*/ 1375409 h 3484134"/>
                <a:gd name="connsiteX5" fmla="*/ 820885 w 4934374"/>
                <a:gd name="connsiteY5" fmla="*/ 1990313 h 3484134"/>
                <a:gd name="connsiteX6" fmla="*/ 981122 w 4934374"/>
                <a:gd name="connsiteY6" fmla="*/ 2203186 h 3484134"/>
                <a:gd name="connsiteX7" fmla="*/ 1592426 w 4934374"/>
                <a:gd name="connsiteY7" fmla="*/ 2792645 h 3484134"/>
                <a:gd name="connsiteX8" fmla="*/ 2396135 w 4934374"/>
                <a:gd name="connsiteY8" fmla="*/ 2990119 h 3484134"/>
                <a:gd name="connsiteX9" fmla="*/ 2913112 w 4934374"/>
                <a:gd name="connsiteY9" fmla="*/ 2864371 h 3484134"/>
                <a:gd name="connsiteX10" fmla="*/ 3471411 w 4934374"/>
                <a:gd name="connsiteY10" fmla="*/ 2501292 h 3484134"/>
                <a:gd name="connsiteX11" fmla="*/ 3609242 w 4934374"/>
                <a:gd name="connsiteY11" fmla="*/ 2400414 h 3484134"/>
                <a:gd name="connsiteX12" fmla="*/ 4219151 w 4934374"/>
                <a:gd name="connsiteY12" fmla="*/ 1888693 h 3484134"/>
                <a:gd name="connsiteX13" fmla="*/ 4411296 w 4934374"/>
                <a:gd name="connsiteY13" fmla="*/ 1375409 h 3484134"/>
                <a:gd name="connsiteX14" fmla="*/ 3957874 w 4934374"/>
                <a:gd name="connsiteY14" fmla="*/ 51887 h 3484134"/>
                <a:gd name="connsiteX15" fmla="*/ 3906637 w 4934374"/>
                <a:gd name="connsiteY15" fmla="*/ 0 h 3484134"/>
                <a:gd name="connsiteX16" fmla="*/ 4555675 w 4934374"/>
                <a:gd name="connsiteY16" fmla="*/ 0 h 3484134"/>
                <a:gd name="connsiteX17" fmla="*/ 4605933 w 4934374"/>
                <a:gd name="connsiteY17" fmla="*/ 77740 h 3484134"/>
                <a:gd name="connsiteX18" fmla="*/ 4934374 w 4934374"/>
                <a:gd name="connsiteY18" fmla="*/ 1375327 h 3484134"/>
                <a:gd name="connsiteX19" fmla="*/ 3793540 w 4934374"/>
                <a:gd name="connsiteY19" fmla="*/ 2890475 h 3484134"/>
                <a:gd name="connsiteX20" fmla="*/ 2396135 w 4934374"/>
                <a:gd name="connsiteY20" fmla="*/ 3484134 h 3484134"/>
                <a:gd name="connsiteX21" fmla="*/ 548273 w 4934374"/>
                <a:gd name="connsiteY21" fmla="*/ 2480458 h 3484134"/>
                <a:gd name="connsiteX22" fmla="*/ 0 w 4934374"/>
                <a:gd name="connsiteY22" fmla="*/ 1375327 h 3484134"/>
                <a:gd name="connsiteX23" fmla="*/ 512166 w 4934374"/>
                <a:gd name="connsiteY23" fmla="*/ 77740 h 3484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934374" h="3484134">
                  <a:moveTo>
                    <a:pt x="585303" y="0"/>
                  </a:moveTo>
                  <a:lnTo>
                    <a:pt x="1354934" y="0"/>
                  </a:lnTo>
                  <a:lnTo>
                    <a:pt x="1206830" y="109531"/>
                  </a:lnTo>
                  <a:cubicBezTo>
                    <a:pt x="994024" y="281725"/>
                    <a:pt x="820013" y="485457"/>
                    <a:pt x="703453" y="698660"/>
                  </a:cubicBezTo>
                  <a:cubicBezTo>
                    <a:pt x="583756" y="917627"/>
                    <a:pt x="523079" y="1145324"/>
                    <a:pt x="523079" y="1375409"/>
                  </a:cubicBezTo>
                  <a:cubicBezTo>
                    <a:pt x="523079" y="1595282"/>
                    <a:pt x="614356" y="1722842"/>
                    <a:pt x="820885" y="1990313"/>
                  </a:cubicBezTo>
                  <a:cubicBezTo>
                    <a:pt x="872582" y="2057263"/>
                    <a:pt x="926023" y="2126519"/>
                    <a:pt x="981122" y="2203186"/>
                  </a:cubicBezTo>
                  <a:cubicBezTo>
                    <a:pt x="1175968" y="2474445"/>
                    <a:pt x="1375871" y="2667309"/>
                    <a:pt x="1592426" y="2792645"/>
                  </a:cubicBezTo>
                  <a:cubicBezTo>
                    <a:pt x="1821970" y="2925557"/>
                    <a:pt x="2084904" y="2990119"/>
                    <a:pt x="2396135" y="2990119"/>
                  </a:cubicBezTo>
                  <a:cubicBezTo>
                    <a:pt x="2572762" y="2990119"/>
                    <a:pt x="2737009" y="2950179"/>
                    <a:pt x="2913112" y="2864371"/>
                  </a:cubicBezTo>
                  <a:cubicBezTo>
                    <a:pt x="3093922" y="2776257"/>
                    <a:pt x="3272903" y="2647792"/>
                    <a:pt x="3471411" y="2501292"/>
                  </a:cubicBezTo>
                  <a:cubicBezTo>
                    <a:pt x="3517964" y="2466952"/>
                    <a:pt x="3564344" y="2433106"/>
                    <a:pt x="3609242" y="2400414"/>
                  </a:cubicBezTo>
                  <a:cubicBezTo>
                    <a:pt x="3847766" y="2226574"/>
                    <a:pt x="4073038" y="2062368"/>
                    <a:pt x="4219151" y="1888693"/>
                  </a:cubicBezTo>
                  <a:cubicBezTo>
                    <a:pt x="4353844" y="1728606"/>
                    <a:pt x="4411296" y="1575106"/>
                    <a:pt x="4411296" y="1375409"/>
                  </a:cubicBezTo>
                  <a:cubicBezTo>
                    <a:pt x="4411296" y="851089"/>
                    <a:pt x="4250274" y="381038"/>
                    <a:pt x="3957874" y="51887"/>
                  </a:cubicBezTo>
                  <a:lnTo>
                    <a:pt x="3906637" y="0"/>
                  </a:lnTo>
                  <a:lnTo>
                    <a:pt x="4555675" y="0"/>
                  </a:lnTo>
                  <a:lnTo>
                    <a:pt x="4605933" y="77740"/>
                  </a:lnTo>
                  <a:cubicBezTo>
                    <a:pt x="4820335" y="448137"/>
                    <a:pt x="4934374" y="894662"/>
                    <a:pt x="4934374" y="1375327"/>
                  </a:cubicBezTo>
                  <a:cubicBezTo>
                    <a:pt x="4934374" y="2116884"/>
                    <a:pt x="4369100" y="2465635"/>
                    <a:pt x="3793540" y="2890475"/>
                  </a:cubicBezTo>
                  <a:cubicBezTo>
                    <a:pt x="3374293" y="3199945"/>
                    <a:pt x="2970389" y="3484134"/>
                    <a:pt x="2396135" y="3484134"/>
                  </a:cubicBezTo>
                  <a:cubicBezTo>
                    <a:pt x="1544564" y="3484134"/>
                    <a:pt x="991670" y="3097832"/>
                    <a:pt x="548273" y="2480458"/>
                  </a:cubicBezTo>
                  <a:cubicBezTo>
                    <a:pt x="282201" y="2110049"/>
                    <a:pt x="0" y="1856001"/>
                    <a:pt x="0" y="1375327"/>
                  </a:cubicBezTo>
                  <a:cubicBezTo>
                    <a:pt x="0" y="894662"/>
                    <a:pt x="195505" y="448137"/>
                    <a:pt x="512166" y="777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8C73A8F8-C10B-CD6D-394A-F30716EA1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517" y="551692"/>
            <a:ext cx="5145024" cy="632353"/>
          </a:xfrm>
        </p:spPr>
        <p:txBody>
          <a:bodyPr anchor="b">
            <a:normAutofit/>
          </a:bodyPr>
          <a:lstStyle/>
          <a:p>
            <a:r>
              <a:rPr lang="sv-SE" sz="3600" dirty="0">
                <a:solidFill>
                  <a:schemeClr val="tx2"/>
                </a:solidFill>
              </a:rPr>
              <a:t>Vad påverkade 2023 mest? </a:t>
            </a:r>
          </a:p>
        </p:txBody>
      </p:sp>
      <p:pic>
        <p:nvPicPr>
          <p:cNvPr id="4" name="image1.png">
            <a:extLst>
              <a:ext uri="{FF2B5EF4-FFF2-40B4-BE49-F238E27FC236}">
                <a16:creationId xmlns:a16="http://schemas.microsoft.com/office/drawing/2014/main" id="{3932EB25-A521-A3D5-4EEC-4CDEB714D3E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64527" y="268595"/>
            <a:ext cx="1898024" cy="1723494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F568348-AA7C-13F1-5970-3C7AE998C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610" y="1821795"/>
            <a:ext cx="6902414" cy="4630833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endParaRPr lang="sv-SE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v-SE" sz="2400" b="1" dirty="0">
                <a:solidFill>
                  <a:srgbClr val="C00000"/>
                </a:solidFill>
              </a:rPr>
              <a:t>Vi börjar med det lite mindre bra…</a:t>
            </a:r>
          </a:p>
          <a:p>
            <a:pPr marL="0" indent="0">
              <a:buNone/>
            </a:pPr>
            <a:r>
              <a:rPr lang="sv-SE" sz="2400" b="1" dirty="0">
                <a:solidFill>
                  <a:schemeClr val="tx2"/>
                </a:solidFill>
              </a:rPr>
              <a:t>Omförhandling av flera lån i båda föreningarna</a:t>
            </a:r>
          </a:p>
          <a:p>
            <a:pPr marL="0" indent="0">
              <a:buNone/>
            </a:pPr>
            <a:r>
              <a:rPr lang="sv-SE" sz="2400" b="1" dirty="0">
                <a:solidFill>
                  <a:schemeClr val="tx2"/>
                </a:solidFill>
              </a:rPr>
              <a:t>– Vi valde rörlig ränta på merparten av lånen</a:t>
            </a:r>
          </a:p>
          <a:p>
            <a:pPr marL="0" indent="0">
              <a:buNone/>
            </a:pPr>
            <a:r>
              <a:rPr lang="sv-SE" sz="2400" b="1" dirty="0">
                <a:solidFill>
                  <a:schemeClr val="tx2"/>
                </a:solidFill>
              </a:rPr>
              <a:t>	</a:t>
            </a:r>
            <a:r>
              <a:rPr lang="sv-SE" sz="2400" b="1" dirty="0">
                <a:solidFill>
                  <a:srgbClr val="C00000"/>
                </a:solidFill>
              </a:rPr>
              <a:t>Med ett undantag.</a:t>
            </a:r>
          </a:p>
          <a:p>
            <a:pPr marL="0" indent="0">
              <a:buNone/>
            </a:pPr>
            <a:r>
              <a:rPr lang="sv-SE" sz="2400" b="1" dirty="0">
                <a:solidFill>
                  <a:schemeClr val="tx2"/>
                </a:solidFill>
              </a:rPr>
              <a:t>– Vi band ett av lånet på 5 år med syftet att sprida ut förfallodagarna.</a:t>
            </a:r>
          </a:p>
          <a:p>
            <a:pPr marL="0" indent="0">
              <a:buNone/>
            </a:pPr>
            <a:endParaRPr lang="sv-SE" sz="24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v-SE" sz="2400" b="1" dirty="0">
                <a:solidFill>
                  <a:srgbClr val="C00000"/>
                </a:solidFill>
              </a:rPr>
              <a:t>Vilken effekt har dagens räntenivåer?</a:t>
            </a:r>
          </a:p>
          <a:p>
            <a:pPr marL="0" indent="0">
              <a:buNone/>
            </a:pPr>
            <a:r>
              <a:rPr lang="sv-SE" sz="2400" b="1" dirty="0">
                <a:solidFill>
                  <a:schemeClr val="tx2"/>
                </a:solidFill>
              </a:rPr>
              <a:t>Period Jan-Okt 2022	500 000 kr</a:t>
            </a:r>
          </a:p>
          <a:p>
            <a:pPr marL="0" indent="0">
              <a:buNone/>
            </a:pPr>
            <a:r>
              <a:rPr lang="sv-SE" sz="2400" b="1" dirty="0">
                <a:solidFill>
                  <a:schemeClr val="tx2"/>
                </a:solidFill>
              </a:rPr>
              <a:t>Period Jan-Okt 2023	1 000 000 kr</a:t>
            </a:r>
            <a:endParaRPr lang="sv-SE" sz="24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sv-SE" sz="1800" dirty="0">
              <a:solidFill>
                <a:schemeClr val="tx2"/>
              </a:solidFill>
            </a:endParaRPr>
          </a:p>
          <a:p>
            <a:endParaRPr lang="sv-SE" sz="1800" dirty="0">
              <a:solidFill>
                <a:schemeClr val="tx2"/>
              </a:solidFill>
            </a:endParaRPr>
          </a:p>
        </p:txBody>
      </p:sp>
      <p:pic>
        <p:nvPicPr>
          <p:cNvPr id="5" name="image1.jpeg" descr="Bild">
            <a:extLst>
              <a:ext uri="{FF2B5EF4-FFF2-40B4-BE49-F238E27FC236}">
                <a16:creationId xmlns:a16="http://schemas.microsoft.com/office/drawing/2014/main" id="{7773C8DE-A5FA-95D4-D163-48114DCFEAF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541000" y="3863170"/>
            <a:ext cx="2181815" cy="199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00026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6B92FAF7-0AD3-4B47-9111-D0E9CD79E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6A77139-BADB-4B2C-BD41-B67A4D37D7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55526" y="2227167"/>
            <a:ext cx="4336168" cy="4630834"/>
            <a:chOff x="7855526" y="2145638"/>
            <a:chExt cx="4336168" cy="4630834"/>
          </a:xfrm>
          <a:gradFill>
            <a:gsLst>
              <a:gs pos="2000">
                <a:schemeClr val="bg1">
                  <a:alpha val="10000"/>
                </a:schemeClr>
              </a:gs>
              <a:gs pos="16000">
                <a:schemeClr val="accent6">
                  <a:alpha val="10000"/>
                </a:schemeClr>
              </a:gs>
              <a:gs pos="100000">
                <a:schemeClr val="bg1">
                  <a:alpha val="10000"/>
                </a:schemeClr>
              </a:gs>
              <a:gs pos="85000">
                <a:schemeClr val="accent1">
                  <a:alpha val="10000"/>
                </a:schemeClr>
              </a:gs>
            </a:gsLst>
            <a:lin ang="12000000" scaled="0"/>
          </a:gradFill>
        </p:grpSpPr>
        <p:sp useBgFill="1">
          <p:nvSpPr>
            <p:cNvPr id="26" name="Freeform: Shape 25">
              <a:extLst>
                <a:ext uri="{FF2B5EF4-FFF2-40B4-BE49-F238E27FC236}">
                  <a16:creationId xmlns:a16="http://schemas.microsoft.com/office/drawing/2014/main" id="{DAC7B25D-E1A6-459A-B45A-1912B0CD95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75903" y="2463723"/>
              <a:ext cx="4315791" cy="4312749"/>
            </a:xfrm>
            <a:custGeom>
              <a:avLst/>
              <a:gdLst>
                <a:gd name="connsiteX0" fmla="*/ 2987009 w 4315791"/>
                <a:gd name="connsiteY0" fmla="*/ 0 h 4312749"/>
                <a:gd name="connsiteX1" fmla="*/ 4136908 w 4315791"/>
                <a:gd name="connsiteY1" fmla="*/ 333995 h 4312749"/>
                <a:gd name="connsiteX2" fmla="*/ 4315791 w 4315791"/>
                <a:gd name="connsiteY2" fmla="*/ 445229 h 4312749"/>
                <a:gd name="connsiteX3" fmla="*/ 4315791 w 4315791"/>
                <a:gd name="connsiteY3" fmla="*/ 1208150 h 4312749"/>
                <a:gd name="connsiteX4" fmla="*/ 4145996 w 4315791"/>
                <a:gd name="connsiteY4" fmla="*/ 1085198 h 4312749"/>
                <a:gd name="connsiteX5" fmla="*/ 3631470 w 4315791"/>
                <a:gd name="connsiteY5" fmla="*/ 767158 h 4312749"/>
                <a:gd name="connsiteX6" fmla="*/ 2987009 w 4315791"/>
                <a:gd name="connsiteY6" fmla="*/ 611504 h 4312749"/>
                <a:gd name="connsiteX7" fmla="*/ 1985110 w 4315791"/>
                <a:gd name="connsiteY7" fmla="*/ 855943 h 4312749"/>
                <a:gd name="connsiteX8" fmla="*/ 1223061 w 4315791"/>
                <a:gd name="connsiteY8" fmla="*/ 1585590 h 4312749"/>
                <a:gd name="connsiteX9" fmla="*/ 1023311 w 4315791"/>
                <a:gd name="connsiteY9" fmla="*/ 1849089 h 4312749"/>
                <a:gd name="connsiteX10" fmla="*/ 652067 w 4315791"/>
                <a:gd name="connsiteY10" fmla="*/ 2610233 h 4312749"/>
                <a:gd name="connsiteX11" fmla="*/ 876921 w 4315791"/>
                <a:gd name="connsiteY11" fmla="*/ 3447930 h 4312749"/>
                <a:gd name="connsiteX12" fmla="*/ 1504428 w 4315791"/>
                <a:gd name="connsiteY12" fmla="*/ 4177169 h 4312749"/>
                <a:gd name="connsiteX13" fmla="*/ 1689053 w 4315791"/>
                <a:gd name="connsiteY13" fmla="*/ 4312749 h 4312749"/>
                <a:gd name="connsiteX14" fmla="*/ 729636 w 4315791"/>
                <a:gd name="connsiteY14" fmla="*/ 4312749 h 4312749"/>
                <a:gd name="connsiteX15" fmla="*/ 638463 w 4315791"/>
                <a:gd name="connsiteY15" fmla="*/ 4216521 h 4312749"/>
                <a:gd name="connsiteX16" fmla="*/ 0 w 4315791"/>
                <a:gd name="connsiteY16" fmla="*/ 2610335 h 4312749"/>
                <a:gd name="connsiteX17" fmla="*/ 683474 w 4315791"/>
                <a:gd name="connsiteY17" fmla="*/ 1242376 h 4312749"/>
                <a:gd name="connsiteX18" fmla="*/ 2987009 w 4315791"/>
                <a:gd name="connsiteY18" fmla="*/ 0 h 4312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315791" h="4312749">
                  <a:moveTo>
                    <a:pt x="2987009" y="0"/>
                  </a:moveTo>
                  <a:cubicBezTo>
                    <a:pt x="3434423" y="0"/>
                    <a:pt x="3798884" y="137413"/>
                    <a:pt x="4136908" y="333995"/>
                  </a:cubicBezTo>
                  <a:lnTo>
                    <a:pt x="4315791" y="445229"/>
                  </a:lnTo>
                  <a:lnTo>
                    <a:pt x="4315791" y="1208150"/>
                  </a:lnTo>
                  <a:lnTo>
                    <a:pt x="4145996" y="1085198"/>
                  </a:lnTo>
                  <a:cubicBezTo>
                    <a:pt x="3968282" y="958859"/>
                    <a:pt x="3800518" y="848961"/>
                    <a:pt x="3631470" y="767158"/>
                  </a:cubicBezTo>
                  <a:cubicBezTo>
                    <a:pt x="3411941" y="660943"/>
                    <a:pt x="3207191" y="611504"/>
                    <a:pt x="2987009" y="611504"/>
                  </a:cubicBezTo>
                  <a:cubicBezTo>
                    <a:pt x="2599030" y="611504"/>
                    <a:pt x="2271258" y="691421"/>
                    <a:pt x="1985110" y="855943"/>
                  </a:cubicBezTo>
                  <a:cubicBezTo>
                    <a:pt x="1715153" y="1011087"/>
                    <a:pt x="1465955" y="1249819"/>
                    <a:pt x="1223061" y="1585590"/>
                  </a:cubicBezTo>
                  <a:cubicBezTo>
                    <a:pt x="1154375" y="1680490"/>
                    <a:pt x="1087756" y="1766217"/>
                    <a:pt x="1023311" y="1849089"/>
                  </a:cubicBezTo>
                  <a:cubicBezTo>
                    <a:pt x="765853" y="2180172"/>
                    <a:pt x="652067" y="2338069"/>
                    <a:pt x="652067" y="2610233"/>
                  </a:cubicBezTo>
                  <a:cubicBezTo>
                    <a:pt x="652067" y="2895038"/>
                    <a:pt x="727707" y="3176887"/>
                    <a:pt x="876921" y="3447930"/>
                  </a:cubicBezTo>
                  <a:cubicBezTo>
                    <a:pt x="1022224" y="3711838"/>
                    <a:pt x="1239145" y="3964023"/>
                    <a:pt x="1504428" y="4177169"/>
                  </a:cubicBezTo>
                  <a:lnTo>
                    <a:pt x="1689053" y="4312749"/>
                  </a:lnTo>
                  <a:lnTo>
                    <a:pt x="729636" y="4312749"/>
                  </a:lnTo>
                  <a:lnTo>
                    <a:pt x="638463" y="4216521"/>
                  </a:lnTo>
                  <a:cubicBezTo>
                    <a:pt x="243716" y="3758034"/>
                    <a:pt x="0" y="3205314"/>
                    <a:pt x="0" y="2610335"/>
                  </a:cubicBezTo>
                  <a:cubicBezTo>
                    <a:pt x="0" y="2015344"/>
                    <a:pt x="351790" y="1700877"/>
                    <a:pt x="683474" y="1242376"/>
                  </a:cubicBezTo>
                  <a:cubicBezTo>
                    <a:pt x="1236211" y="478174"/>
                    <a:pt x="1925445" y="0"/>
                    <a:pt x="298700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27" name="Freeform: Shape 26">
              <a:extLst>
                <a:ext uri="{FF2B5EF4-FFF2-40B4-BE49-F238E27FC236}">
                  <a16:creationId xmlns:a16="http://schemas.microsoft.com/office/drawing/2014/main" id="{920A7C7E-00F6-490C-A8E7-5167EA6A4B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75903" y="2463723"/>
              <a:ext cx="4315791" cy="4312749"/>
            </a:xfrm>
            <a:custGeom>
              <a:avLst/>
              <a:gdLst>
                <a:gd name="connsiteX0" fmla="*/ 2987009 w 4315791"/>
                <a:gd name="connsiteY0" fmla="*/ 0 h 4312749"/>
                <a:gd name="connsiteX1" fmla="*/ 4136908 w 4315791"/>
                <a:gd name="connsiteY1" fmla="*/ 333995 h 4312749"/>
                <a:gd name="connsiteX2" fmla="*/ 4315791 w 4315791"/>
                <a:gd name="connsiteY2" fmla="*/ 445229 h 4312749"/>
                <a:gd name="connsiteX3" fmla="*/ 4315791 w 4315791"/>
                <a:gd name="connsiteY3" fmla="*/ 1079495 h 4312749"/>
                <a:gd name="connsiteX4" fmla="*/ 4206793 w 4315791"/>
                <a:gd name="connsiteY4" fmla="*/ 1000737 h 4312749"/>
                <a:gd name="connsiteX5" fmla="*/ 2987119 w 4315791"/>
                <a:gd name="connsiteY5" fmla="*/ 509571 h 4312749"/>
                <a:gd name="connsiteX6" fmla="*/ 1133184 w 4315791"/>
                <a:gd name="connsiteY6" fmla="*/ 1528405 h 4312749"/>
                <a:gd name="connsiteX7" fmla="*/ 935607 w 4315791"/>
                <a:gd name="connsiteY7" fmla="*/ 1789050 h 4312749"/>
                <a:gd name="connsiteX8" fmla="*/ 543498 w 4315791"/>
                <a:gd name="connsiteY8" fmla="*/ 2610233 h 4312749"/>
                <a:gd name="connsiteX9" fmla="*/ 780416 w 4315791"/>
                <a:gd name="connsiteY9" fmla="*/ 3494616 h 4312749"/>
                <a:gd name="connsiteX10" fmla="*/ 1433786 w 4315791"/>
                <a:gd name="connsiteY10" fmla="*/ 4254537 h 4312749"/>
                <a:gd name="connsiteX11" fmla="*/ 1513041 w 4315791"/>
                <a:gd name="connsiteY11" fmla="*/ 4312749 h 4312749"/>
                <a:gd name="connsiteX12" fmla="*/ 729636 w 4315791"/>
                <a:gd name="connsiteY12" fmla="*/ 4312749 h 4312749"/>
                <a:gd name="connsiteX13" fmla="*/ 638463 w 4315791"/>
                <a:gd name="connsiteY13" fmla="*/ 4216521 h 4312749"/>
                <a:gd name="connsiteX14" fmla="*/ 0 w 4315791"/>
                <a:gd name="connsiteY14" fmla="*/ 2610335 h 4312749"/>
                <a:gd name="connsiteX15" fmla="*/ 683474 w 4315791"/>
                <a:gd name="connsiteY15" fmla="*/ 1242376 h 4312749"/>
                <a:gd name="connsiteX16" fmla="*/ 2987009 w 4315791"/>
                <a:gd name="connsiteY16" fmla="*/ 0 h 4312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315791" h="4312749">
                  <a:moveTo>
                    <a:pt x="2987009" y="0"/>
                  </a:moveTo>
                  <a:cubicBezTo>
                    <a:pt x="3434423" y="0"/>
                    <a:pt x="3798884" y="137413"/>
                    <a:pt x="4136908" y="333995"/>
                  </a:cubicBezTo>
                  <a:lnTo>
                    <a:pt x="4315791" y="445229"/>
                  </a:lnTo>
                  <a:lnTo>
                    <a:pt x="4315791" y="1079495"/>
                  </a:lnTo>
                  <a:lnTo>
                    <a:pt x="4206793" y="1000737"/>
                  </a:lnTo>
                  <a:cubicBezTo>
                    <a:pt x="3781561" y="699607"/>
                    <a:pt x="3436718" y="509571"/>
                    <a:pt x="2987119" y="509571"/>
                  </a:cubicBezTo>
                  <a:cubicBezTo>
                    <a:pt x="2204204" y="509571"/>
                    <a:pt x="1649730" y="814251"/>
                    <a:pt x="1133184" y="1528405"/>
                  </a:cubicBezTo>
                  <a:cubicBezTo>
                    <a:pt x="1065585" y="1621878"/>
                    <a:pt x="999510" y="1706892"/>
                    <a:pt x="935607" y="1789050"/>
                  </a:cubicBezTo>
                  <a:cubicBezTo>
                    <a:pt x="670760" y="2129716"/>
                    <a:pt x="543498" y="2306877"/>
                    <a:pt x="543498" y="2610233"/>
                  </a:cubicBezTo>
                  <a:cubicBezTo>
                    <a:pt x="543498" y="2911449"/>
                    <a:pt x="623267" y="3208997"/>
                    <a:pt x="780416" y="3494616"/>
                  </a:cubicBezTo>
                  <a:cubicBezTo>
                    <a:pt x="934194" y="3774018"/>
                    <a:pt x="1154050" y="4029772"/>
                    <a:pt x="1433786" y="4254537"/>
                  </a:cubicBezTo>
                  <a:lnTo>
                    <a:pt x="1513041" y="4312749"/>
                  </a:lnTo>
                  <a:lnTo>
                    <a:pt x="729636" y="4312749"/>
                  </a:lnTo>
                  <a:lnTo>
                    <a:pt x="638463" y="4216521"/>
                  </a:lnTo>
                  <a:cubicBezTo>
                    <a:pt x="243716" y="3758034"/>
                    <a:pt x="0" y="3205314"/>
                    <a:pt x="0" y="2610335"/>
                  </a:cubicBezTo>
                  <a:cubicBezTo>
                    <a:pt x="0" y="2015344"/>
                    <a:pt x="351790" y="1700877"/>
                    <a:pt x="683474" y="1242376"/>
                  </a:cubicBezTo>
                  <a:cubicBezTo>
                    <a:pt x="1236211" y="478174"/>
                    <a:pt x="1925445" y="0"/>
                    <a:pt x="298700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28" name="Freeform: Shape 27">
              <a:extLst>
                <a:ext uri="{FF2B5EF4-FFF2-40B4-BE49-F238E27FC236}">
                  <a16:creationId xmlns:a16="http://schemas.microsoft.com/office/drawing/2014/main" id="{2E166FC5-8F23-41C3-879A-BFF8D5B705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77037" y="2411531"/>
              <a:ext cx="4314657" cy="4364939"/>
            </a:xfrm>
            <a:custGeom>
              <a:avLst/>
              <a:gdLst>
                <a:gd name="connsiteX0" fmla="*/ 3028307 w 4314657"/>
                <a:gd name="connsiteY0" fmla="*/ 21 h 4364939"/>
                <a:gd name="connsiteX1" fmla="*/ 3066670 w 4314657"/>
                <a:gd name="connsiteY1" fmla="*/ 836 h 4364939"/>
                <a:gd name="connsiteX2" fmla="*/ 3220125 w 4314657"/>
                <a:gd name="connsiteY2" fmla="*/ 9909 h 4364939"/>
                <a:gd name="connsiteX3" fmla="*/ 3816113 w 4314657"/>
                <a:gd name="connsiteY3" fmla="*/ 150272 h 4364939"/>
                <a:gd name="connsiteX4" fmla="*/ 4089981 w 4314657"/>
                <a:gd name="connsiteY4" fmla="*/ 272287 h 4364939"/>
                <a:gd name="connsiteX5" fmla="*/ 4314657 w 4314657"/>
                <a:gd name="connsiteY5" fmla="*/ 398926 h 4364939"/>
                <a:gd name="connsiteX6" fmla="*/ 4314657 w 4314657"/>
                <a:gd name="connsiteY6" fmla="*/ 911199 h 4364939"/>
                <a:gd name="connsiteX7" fmla="*/ 4310597 w 4314657"/>
                <a:gd name="connsiteY7" fmla="*/ 908154 h 4364939"/>
                <a:gd name="connsiteX8" fmla="*/ 4203223 w 4314657"/>
                <a:gd name="connsiteY8" fmla="*/ 829562 h 4364939"/>
                <a:gd name="connsiteX9" fmla="*/ 4095850 w 4314657"/>
                <a:gd name="connsiteY9" fmla="*/ 753520 h 4364939"/>
                <a:gd name="connsiteX10" fmla="*/ 3652987 w 4314657"/>
                <a:gd name="connsiteY10" fmla="*/ 494811 h 4364939"/>
                <a:gd name="connsiteX11" fmla="*/ 3173610 w 4314657"/>
                <a:gd name="connsiteY11" fmla="*/ 347209 h 4364939"/>
                <a:gd name="connsiteX12" fmla="*/ 3047760 w 4314657"/>
                <a:gd name="connsiteY12" fmla="*/ 332632 h 4364939"/>
                <a:gd name="connsiteX13" fmla="*/ 3016027 w 4314657"/>
                <a:gd name="connsiteY13" fmla="*/ 330186 h 4364939"/>
                <a:gd name="connsiteX14" fmla="*/ 2984184 w 4314657"/>
                <a:gd name="connsiteY14" fmla="*/ 328658 h 4364939"/>
                <a:gd name="connsiteX15" fmla="*/ 2952233 w 4314657"/>
                <a:gd name="connsiteY15" fmla="*/ 327332 h 4364939"/>
                <a:gd name="connsiteX16" fmla="*/ 2919085 w 4314657"/>
                <a:gd name="connsiteY16" fmla="*/ 327026 h 4364939"/>
                <a:gd name="connsiteX17" fmla="*/ 2852901 w 4314657"/>
                <a:gd name="connsiteY17" fmla="*/ 326720 h 4364939"/>
                <a:gd name="connsiteX18" fmla="*/ 2786826 w 4314657"/>
                <a:gd name="connsiteY18" fmla="*/ 328148 h 4364939"/>
                <a:gd name="connsiteX19" fmla="*/ 2720965 w 4314657"/>
                <a:gd name="connsiteY19" fmla="*/ 331409 h 4364939"/>
                <a:gd name="connsiteX20" fmla="*/ 2655325 w 4314657"/>
                <a:gd name="connsiteY20" fmla="*/ 336098 h 4364939"/>
                <a:gd name="connsiteX21" fmla="*/ 2524803 w 4314657"/>
                <a:gd name="connsiteY21" fmla="*/ 350573 h 4364939"/>
                <a:gd name="connsiteX22" fmla="*/ 2460139 w 4314657"/>
                <a:gd name="connsiteY22" fmla="*/ 360664 h 4364939"/>
                <a:gd name="connsiteX23" fmla="*/ 2396019 w 4314657"/>
                <a:gd name="connsiteY23" fmla="*/ 372693 h 4364939"/>
                <a:gd name="connsiteX24" fmla="*/ 2145843 w 4314657"/>
                <a:gd name="connsiteY24" fmla="*/ 440989 h 4364939"/>
                <a:gd name="connsiteX25" fmla="*/ 1698635 w 4314657"/>
                <a:gd name="connsiteY25" fmla="*/ 682676 h 4364939"/>
                <a:gd name="connsiteX26" fmla="*/ 1498450 w 4314657"/>
                <a:gd name="connsiteY26" fmla="*/ 835474 h 4364939"/>
                <a:gd name="connsiteX27" fmla="*/ 1307285 w 4314657"/>
                <a:gd name="connsiteY27" fmla="*/ 1001220 h 4364939"/>
                <a:gd name="connsiteX28" fmla="*/ 947780 w 4314657"/>
                <a:gd name="connsiteY28" fmla="*/ 1369612 h 4364939"/>
                <a:gd name="connsiteX29" fmla="*/ 905939 w 4314657"/>
                <a:gd name="connsiteY29" fmla="*/ 1419458 h 4364939"/>
                <a:gd name="connsiteX30" fmla="*/ 863228 w 4314657"/>
                <a:gd name="connsiteY30" fmla="*/ 1471545 h 4364939"/>
                <a:gd name="connsiteX31" fmla="*/ 774330 w 4314657"/>
                <a:gd name="connsiteY31" fmla="*/ 1577659 h 4364939"/>
                <a:gd name="connsiteX32" fmla="*/ 595554 w 4314657"/>
                <a:gd name="connsiteY32" fmla="*/ 1780916 h 4364939"/>
                <a:gd name="connsiteX33" fmla="*/ 430365 w 4314657"/>
                <a:gd name="connsiteY33" fmla="*/ 1982644 h 4364939"/>
                <a:gd name="connsiteX34" fmla="*/ 358855 w 4314657"/>
                <a:gd name="connsiteY34" fmla="*/ 2087025 h 4364939"/>
                <a:gd name="connsiteX35" fmla="*/ 296583 w 4314657"/>
                <a:gd name="connsiteY35" fmla="*/ 2194872 h 4364939"/>
                <a:gd name="connsiteX36" fmla="*/ 207358 w 4314657"/>
                <a:gd name="connsiteY36" fmla="*/ 2423918 h 4364939"/>
                <a:gd name="connsiteX37" fmla="*/ 177146 w 4314657"/>
                <a:gd name="connsiteY37" fmla="*/ 2668765 h 4364939"/>
                <a:gd name="connsiteX38" fmla="*/ 248763 w 4314657"/>
                <a:gd name="connsiteY38" fmla="*/ 3168854 h 4364939"/>
                <a:gd name="connsiteX39" fmla="*/ 445688 w 4314657"/>
                <a:gd name="connsiteY39" fmla="*/ 3637956 h 4364939"/>
                <a:gd name="connsiteX40" fmla="*/ 735859 w 4314657"/>
                <a:gd name="connsiteY40" fmla="*/ 4062310 h 4364939"/>
                <a:gd name="connsiteX41" fmla="*/ 910884 w 4314657"/>
                <a:gd name="connsiteY41" fmla="*/ 4254366 h 4364939"/>
                <a:gd name="connsiteX42" fmla="*/ 1030507 w 4314657"/>
                <a:gd name="connsiteY42" fmla="*/ 4364939 h 4364939"/>
                <a:gd name="connsiteX43" fmla="*/ 676755 w 4314657"/>
                <a:gd name="connsiteY43" fmla="*/ 4364939 h 4364939"/>
                <a:gd name="connsiteX44" fmla="*/ 538105 w 4314657"/>
                <a:gd name="connsiteY44" fmla="*/ 4202315 h 4364939"/>
                <a:gd name="connsiteX45" fmla="*/ 241592 w 4314657"/>
                <a:gd name="connsiteY45" fmla="*/ 3731226 h 4364939"/>
                <a:gd name="connsiteX46" fmla="*/ 60317 w 4314657"/>
                <a:gd name="connsiteY46" fmla="*/ 3211362 h 4364939"/>
                <a:gd name="connsiteX47" fmla="*/ 0 w 4314657"/>
                <a:gd name="connsiteY47" fmla="*/ 2668765 h 4364939"/>
                <a:gd name="connsiteX48" fmla="*/ 21736 w 4314657"/>
                <a:gd name="connsiteY48" fmla="*/ 2390280 h 4364939"/>
                <a:gd name="connsiteX49" fmla="*/ 27605 w 4314657"/>
                <a:gd name="connsiteY49" fmla="*/ 2355521 h 4364939"/>
                <a:gd name="connsiteX50" fmla="*/ 34669 w 4314657"/>
                <a:gd name="connsiteY50" fmla="*/ 2320862 h 4364939"/>
                <a:gd name="connsiteX51" fmla="*/ 50753 w 4314657"/>
                <a:gd name="connsiteY51" fmla="*/ 2251750 h 4364939"/>
                <a:gd name="connsiteX52" fmla="*/ 93899 w 4314657"/>
                <a:gd name="connsiteY52" fmla="*/ 2116179 h 4364939"/>
                <a:gd name="connsiteX53" fmla="*/ 150194 w 4314657"/>
                <a:gd name="connsiteY53" fmla="*/ 1985498 h 4364939"/>
                <a:gd name="connsiteX54" fmla="*/ 216486 w 4314657"/>
                <a:gd name="connsiteY54" fmla="*/ 1860628 h 4364939"/>
                <a:gd name="connsiteX55" fmla="*/ 363527 w 4314657"/>
                <a:gd name="connsiteY55" fmla="*/ 1625058 h 4364939"/>
                <a:gd name="connsiteX56" fmla="*/ 514155 w 4314657"/>
                <a:gd name="connsiteY56" fmla="*/ 1402231 h 4364939"/>
                <a:gd name="connsiteX57" fmla="*/ 586861 w 4314657"/>
                <a:gd name="connsiteY57" fmla="*/ 1293160 h 4364939"/>
                <a:gd name="connsiteX58" fmla="*/ 623702 w 4314657"/>
                <a:gd name="connsiteY58" fmla="*/ 1236892 h 4364939"/>
                <a:gd name="connsiteX59" fmla="*/ 662283 w 4314657"/>
                <a:gd name="connsiteY59" fmla="*/ 1178892 h 4364939"/>
                <a:gd name="connsiteX60" fmla="*/ 827364 w 4314657"/>
                <a:gd name="connsiteY60" fmla="*/ 951170 h 4364939"/>
                <a:gd name="connsiteX61" fmla="*/ 1016355 w 4314657"/>
                <a:gd name="connsiteY61" fmla="*/ 736089 h 4364939"/>
                <a:gd name="connsiteX62" fmla="*/ 1482474 w 4314657"/>
                <a:gd name="connsiteY62" fmla="*/ 378707 h 4364939"/>
                <a:gd name="connsiteX63" fmla="*/ 2035644 w 4314657"/>
                <a:gd name="connsiteY63" fmla="*/ 149151 h 4364939"/>
                <a:gd name="connsiteX64" fmla="*/ 2324619 w 4314657"/>
                <a:gd name="connsiteY64" fmla="*/ 72802 h 4364939"/>
                <a:gd name="connsiteX65" fmla="*/ 2618809 w 4314657"/>
                <a:gd name="connsiteY65" fmla="*/ 24078 h 4364939"/>
                <a:gd name="connsiteX66" fmla="*/ 2914849 w 4314657"/>
                <a:gd name="connsiteY66" fmla="*/ 1957 h 4364939"/>
                <a:gd name="connsiteX67" fmla="*/ 2951907 w 4314657"/>
                <a:gd name="connsiteY67" fmla="*/ 633 h 4364939"/>
                <a:gd name="connsiteX68" fmla="*/ 2990052 w 4314657"/>
                <a:gd name="connsiteY68" fmla="*/ 224 h 4364939"/>
                <a:gd name="connsiteX69" fmla="*/ 3028307 w 4314657"/>
                <a:gd name="connsiteY69" fmla="*/ 21 h 4364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4314657" h="4364939">
                  <a:moveTo>
                    <a:pt x="3028307" y="21"/>
                  </a:moveTo>
                  <a:lnTo>
                    <a:pt x="3066670" y="836"/>
                  </a:lnTo>
                  <a:cubicBezTo>
                    <a:pt x="3117749" y="1856"/>
                    <a:pt x="3168937" y="5320"/>
                    <a:pt x="3220125" y="9909"/>
                  </a:cubicBezTo>
                  <a:cubicBezTo>
                    <a:pt x="3424763" y="29073"/>
                    <a:pt x="3627448" y="77898"/>
                    <a:pt x="3816113" y="150272"/>
                  </a:cubicBezTo>
                  <a:cubicBezTo>
                    <a:pt x="3910880" y="185950"/>
                    <a:pt x="4001951" y="227538"/>
                    <a:pt x="4089981" y="272287"/>
                  </a:cubicBezTo>
                  <a:lnTo>
                    <a:pt x="4314657" y="398926"/>
                  </a:lnTo>
                  <a:lnTo>
                    <a:pt x="4314657" y="911199"/>
                  </a:lnTo>
                  <a:lnTo>
                    <a:pt x="4310597" y="908154"/>
                  </a:lnTo>
                  <a:cubicBezTo>
                    <a:pt x="4274842" y="881549"/>
                    <a:pt x="4239087" y="855352"/>
                    <a:pt x="4203223" y="829562"/>
                  </a:cubicBezTo>
                  <a:cubicBezTo>
                    <a:pt x="4167576" y="803773"/>
                    <a:pt x="4131821" y="778086"/>
                    <a:pt x="4095850" y="753520"/>
                  </a:cubicBezTo>
                  <a:cubicBezTo>
                    <a:pt x="3951852" y="654949"/>
                    <a:pt x="3806115" y="565043"/>
                    <a:pt x="3652987" y="494811"/>
                  </a:cubicBezTo>
                  <a:cubicBezTo>
                    <a:pt x="3500404" y="423761"/>
                    <a:pt x="3340213" y="373101"/>
                    <a:pt x="3173610" y="347209"/>
                  </a:cubicBezTo>
                  <a:cubicBezTo>
                    <a:pt x="3131987" y="341093"/>
                    <a:pt x="3090036" y="335792"/>
                    <a:pt x="3047760" y="332632"/>
                  </a:cubicBezTo>
                  <a:lnTo>
                    <a:pt x="3016027" y="330186"/>
                  </a:lnTo>
                  <a:cubicBezTo>
                    <a:pt x="3005485" y="329472"/>
                    <a:pt x="2994834" y="329168"/>
                    <a:pt x="2984184" y="328658"/>
                  </a:cubicBezTo>
                  <a:cubicBezTo>
                    <a:pt x="2973533" y="328249"/>
                    <a:pt x="2962992" y="327638"/>
                    <a:pt x="2952233" y="327332"/>
                  </a:cubicBezTo>
                  <a:lnTo>
                    <a:pt x="2919085" y="327026"/>
                  </a:lnTo>
                  <a:cubicBezTo>
                    <a:pt x="2897025" y="326925"/>
                    <a:pt x="2874854" y="326212"/>
                    <a:pt x="2852901" y="326720"/>
                  </a:cubicBezTo>
                  <a:lnTo>
                    <a:pt x="2786826" y="328148"/>
                  </a:lnTo>
                  <a:cubicBezTo>
                    <a:pt x="2764763" y="328759"/>
                    <a:pt x="2742919" y="330391"/>
                    <a:pt x="2720965" y="331409"/>
                  </a:cubicBezTo>
                  <a:cubicBezTo>
                    <a:pt x="2699013" y="332326"/>
                    <a:pt x="2677170" y="334162"/>
                    <a:pt x="2655325" y="336098"/>
                  </a:cubicBezTo>
                  <a:cubicBezTo>
                    <a:pt x="2611528" y="339463"/>
                    <a:pt x="2568165" y="345170"/>
                    <a:pt x="2524803" y="350573"/>
                  </a:cubicBezTo>
                  <a:lnTo>
                    <a:pt x="2460139" y="360664"/>
                  </a:lnTo>
                  <a:cubicBezTo>
                    <a:pt x="2438622" y="364130"/>
                    <a:pt x="2417430" y="368717"/>
                    <a:pt x="2396019" y="372693"/>
                  </a:cubicBezTo>
                  <a:cubicBezTo>
                    <a:pt x="2310709" y="389513"/>
                    <a:pt x="2226809" y="411836"/>
                    <a:pt x="2145843" y="440989"/>
                  </a:cubicBezTo>
                  <a:cubicBezTo>
                    <a:pt x="1983479" y="499295"/>
                    <a:pt x="1835678" y="585838"/>
                    <a:pt x="1698635" y="682676"/>
                  </a:cubicBezTo>
                  <a:cubicBezTo>
                    <a:pt x="1629841" y="730992"/>
                    <a:pt x="1563549" y="782367"/>
                    <a:pt x="1498450" y="835474"/>
                  </a:cubicBezTo>
                  <a:cubicBezTo>
                    <a:pt x="1433352" y="888583"/>
                    <a:pt x="1369775" y="943932"/>
                    <a:pt x="1307285" y="1001220"/>
                  </a:cubicBezTo>
                  <a:cubicBezTo>
                    <a:pt x="1182958" y="1116304"/>
                    <a:pt x="1060588" y="1237708"/>
                    <a:pt x="947780" y="1369612"/>
                  </a:cubicBezTo>
                  <a:cubicBezTo>
                    <a:pt x="933325" y="1385818"/>
                    <a:pt x="919958" y="1402841"/>
                    <a:pt x="905939" y="1419458"/>
                  </a:cubicBezTo>
                  <a:lnTo>
                    <a:pt x="863228" y="1471545"/>
                  </a:lnTo>
                  <a:cubicBezTo>
                    <a:pt x="833776" y="1507529"/>
                    <a:pt x="804215" y="1543001"/>
                    <a:pt x="774330" y="1577659"/>
                  </a:cubicBezTo>
                  <a:cubicBezTo>
                    <a:pt x="714665" y="1647178"/>
                    <a:pt x="653806" y="1714046"/>
                    <a:pt x="595554" y="1780916"/>
                  </a:cubicBezTo>
                  <a:cubicBezTo>
                    <a:pt x="537303" y="1847683"/>
                    <a:pt x="481009" y="1914144"/>
                    <a:pt x="430365" y="1982644"/>
                  </a:cubicBezTo>
                  <a:cubicBezTo>
                    <a:pt x="405369" y="2016995"/>
                    <a:pt x="381351" y="2051756"/>
                    <a:pt x="358855" y="2087025"/>
                  </a:cubicBezTo>
                  <a:cubicBezTo>
                    <a:pt x="336685" y="2122396"/>
                    <a:pt x="315601" y="2158277"/>
                    <a:pt x="296583" y="2194872"/>
                  </a:cubicBezTo>
                  <a:cubicBezTo>
                    <a:pt x="258980" y="2268161"/>
                    <a:pt x="227572" y="2344307"/>
                    <a:pt x="207358" y="2423918"/>
                  </a:cubicBezTo>
                  <a:cubicBezTo>
                    <a:pt x="186817" y="2503426"/>
                    <a:pt x="178124" y="2585790"/>
                    <a:pt x="177146" y="2668765"/>
                  </a:cubicBezTo>
                  <a:cubicBezTo>
                    <a:pt x="177037" y="2837670"/>
                    <a:pt x="201490" y="3006472"/>
                    <a:pt x="248763" y="3168854"/>
                  </a:cubicBezTo>
                  <a:cubicBezTo>
                    <a:pt x="295931" y="3331644"/>
                    <a:pt x="363962" y="3488316"/>
                    <a:pt x="445688" y="3637956"/>
                  </a:cubicBezTo>
                  <a:cubicBezTo>
                    <a:pt x="527413" y="3787697"/>
                    <a:pt x="625115" y="3929794"/>
                    <a:pt x="735859" y="4062310"/>
                  </a:cubicBezTo>
                  <a:cubicBezTo>
                    <a:pt x="791121" y="4128668"/>
                    <a:pt x="849589" y="4192733"/>
                    <a:pt x="910884" y="4254366"/>
                  </a:cubicBezTo>
                  <a:lnTo>
                    <a:pt x="1030507" y="4364939"/>
                  </a:lnTo>
                  <a:lnTo>
                    <a:pt x="676755" y="4364939"/>
                  </a:lnTo>
                  <a:lnTo>
                    <a:pt x="538105" y="4202315"/>
                  </a:lnTo>
                  <a:cubicBezTo>
                    <a:pt x="423518" y="4054791"/>
                    <a:pt x="323372" y="3897379"/>
                    <a:pt x="241592" y="3731226"/>
                  </a:cubicBezTo>
                  <a:cubicBezTo>
                    <a:pt x="160193" y="3565073"/>
                    <a:pt x="99768" y="3389950"/>
                    <a:pt x="60317" y="3211362"/>
                  </a:cubicBezTo>
                  <a:cubicBezTo>
                    <a:pt x="20759" y="3032669"/>
                    <a:pt x="435" y="2850716"/>
                    <a:pt x="0" y="2668765"/>
                  </a:cubicBezTo>
                  <a:cubicBezTo>
                    <a:pt x="0" y="2576309"/>
                    <a:pt x="6413" y="2483039"/>
                    <a:pt x="21736" y="2390280"/>
                  </a:cubicBezTo>
                  <a:lnTo>
                    <a:pt x="27605" y="2355521"/>
                  </a:lnTo>
                  <a:lnTo>
                    <a:pt x="34669" y="2320862"/>
                  </a:lnTo>
                  <a:cubicBezTo>
                    <a:pt x="39343" y="2297723"/>
                    <a:pt x="45102" y="2274686"/>
                    <a:pt x="50753" y="2251750"/>
                  </a:cubicBezTo>
                  <a:cubicBezTo>
                    <a:pt x="62708" y="2205881"/>
                    <a:pt x="77379" y="2160723"/>
                    <a:pt x="93899" y="2116179"/>
                  </a:cubicBezTo>
                  <a:cubicBezTo>
                    <a:pt x="110744" y="2071734"/>
                    <a:pt x="129762" y="2028209"/>
                    <a:pt x="150194" y="1985498"/>
                  </a:cubicBezTo>
                  <a:cubicBezTo>
                    <a:pt x="170734" y="1942890"/>
                    <a:pt x="193229" y="1901402"/>
                    <a:pt x="216486" y="1860628"/>
                  </a:cubicBezTo>
                  <a:cubicBezTo>
                    <a:pt x="263109" y="1779183"/>
                    <a:pt x="312993" y="1701000"/>
                    <a:pt x="363527" y="1625058"/>
                  </a:cubicBezTo>
                  <a:lnTo>
                    <a:pt x="514155" y="1402231"/>
                  </a:lnTo>
                  <a:cubicBezTo>
                    <a:pt x="538825" y="1365636"/>
                    <a:pt x="563277" y="1329551"/>
                    <a:pt x="586861" y="1293160"/>
                  </a:cubicBezTo>
                  <a:lnTo>
                    <a:pt x="623702" y="1236892"/>
                  </a:lnTo>
                  <a:cubicBezTo>
                    <a:pt x="636526" y="1217525"/>
                    <a:pt x="649025" y="1198055"/>
                    <a:pt x="662283" y="1178892"/>
                  </a:cubicBezTo>
                  <a:cubicBezTo>
                    <a:pt x="713905" y="1101523"/>
                    <a:pt x="769222" y="1025786"/>
                    <a:pt x="827364" y="951170"/>
                  </a:cubicBezTo>
                  <a:cubicBezTo>
                    <a:pt x="885834" y="876861"/>
                    <a:pt x="947997" y="804283"/>
                    <a:pt x="1016355" y="736089"/>
                  </a:cubicBezTo>
                  <a:cubicBezTo>
                    <a:pt x="1152311" y="599497"/>
                    <a:pt x="1308047" y="476054"/>
                    <a:pt x="1482474" y="378707"/>
                  </a:cubicBezTo>
                  <a:cubicBezTo>
                    <a:pt x="1656793" y="281156"/>
                    <a:pt x="1845132" y="207966"/>
                    <a:pt x="2035644" y="149151"/>
                  </a:cubicBezTo>
                  <a:cubicBezTo>
                    <a:pt x="2131063" y="119997"/>
                    <a:pt x="2227460" y="94412"/>
                    <a:pt x="2324619" y="72802"/>
                  </a:cubicBezTo>
                  <a:cubicBezTo>
                    <a:pt x="2421885" y="51396"/>
                    <a:pt x="2520239" y="35291"/>
                    <a:pt x="2618809" y="24078"/>
                  </a:cubicBezTo>
                  <a:cubicBezTo>
                    <a:pt x="2717272" y="12252"/>
                    <a:pt x="2816168" y="4914"/>
                    <a:pt x="2914849" y="1957"/>
                  </a:cubicBezTo>
                  <a:lnTo>
                    <a:pt x="2951907" y="633"/>
                  </a:lnTo>
                  <a:lnTo>
                    <a:pt x="2990052" y="224"/>
                  </a:lnTo>
                  <a:cubicBezTo>
                    <a:pt x="3002768" y="224"/>
                    <a:pt x="3015592" y="-81"/>
                    <a:pt x="3028307" y="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29" name="Freeform: Shape 28">
              <a:extLst>
                <a:ext uri="{FF2B5EF4-FFF2-40B4-BE49-F238E27FC236}">
                  <a16:creationId xmlns:a16="http://schemas.microsoft.com/office/drawing/2014/main" id="{5C727C6A-DB0B-482E-B0E4-4F035FC023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55526" y="2145638"/>
              <a:ext cx="4336168" cy="4630833"/>
            </a:xfrm>
            <a:custGeom>
              <a:avLst/>
              <a:gdLst>
                <a:gd name="connsiteX0" fmla="*/ 3053738 w 4336168"/>
                <a:gd name="connsiteY0" fmla="*/ 111 h 4630833"/>
                <a:gd name="connsiteX1" fmla="*/ 3093948 w 4336168"/>
                <a:gd name="connsiteY1" fmla="*/ 316 h 4630833"/>
                <a:gd name="connsiteX2" fmla="*/ 3134268 w 4336168"/>
                <a:gd name="connsiteY2" fmla="*/ 1743 h 4630833"/>
                <a:gd name="connsiteX3" fmla="*/ 3295438 w 4336168"/>
                <a:gd name="connsiteY3" fmla="*/ 13058 h 4630833"/>
                <a:gd name="connsiteX4" fmla="*/ 3918813 w 4336168"/>
                <a:gd name="connsiteY4" fmla="*/ 169935 h 4630833"/>
                <a:gd name="connsiteX5" fmla="*/ 4203331 w 4336168"/>
                <a:gd name="connsiteY5" fmla="*/ 305405 h 4630833"/>
                <a:gd name="connsiteX6" fmla="*/ 4336168 w 4336168"/>
                <a:gd name="connsiteY6" fmla="*/ 386579 h 4630833"/>
                <a:gd name="connsiteX7" fmla="*/ 4336168 w 4336168"/>
                <a:gd name="connsiteY7" fmla="*/ 772673 h 4630833"/>
                <a:gd name="connsiteX8" fmla="*/ 4270820 w 4336168"/>
                <a:gd name="connsiteY8" fmla="*/ 728127 h 4630833"/>
                <a:gd name="connsiteX9" fmla="*/ 4030208 w 4336168"/>
                <a:gd name="connsiteY9" fmla="*/ 587253 h 4630833"/>
                <a:gd name="connsiteX10" fmla="*/ 3781010 w 4336168"/>
                <a:gd name="connsiteY10" fmla="*/ 471455 h 4630833"/>
                <a:gd name="connsiteX11" fmla="*/ 3254466 w 4336168"/>
                <a:gd name="connsiteY11" fmla="*/ 338024 h 4630833"/>
                <a:gd name="connsiteX12" fmla="*/ 3117966 w 4336168"/>
                <a:gd name="connsiteY12" fmla="*/ 326812 h 4630833"/>
                <a:gd name="connsiteX13" fmla="*/ 3083625 w 4336168"/>
                <a:gd name="connsiteY13" fmla="*/ 325179 h 4630833"/>
                <a:gd name="connsiteX14" fmla="*/ 3049173 w 4336168"/>
                <a:gd name="connsiteY14" fmla="*/ 324366 h 4630833"/>
                <a:gd name="connsiteX15" fmla="*/ 2978858 w 4336168"/>
                <a:gd name="connsiteY15" fmla="*/ 323855 h 4630833"/>
                <a:gd name="connsiteX16" fmla="*/ 2695862 w 4336168"/>
                <a:gd name="connsiteY16" fmla="*/ 335373 h 4630833"/>
                <a:gd name="connsiteX17" fmla="*/ 2417972 w 4336168"/>
                <a:gd name="connsiteY17" fmla="*/ 372070 h 4630833"/>
                <a:gd name="connsiteX18" fmla="*/ 2148451 w 4336168"/>
                <a:gd name="connsiteY18" fmla="*/ 437613 h 4630833"/>
                <a:gd name="connsiteX19" fmla="*/ 1889690 w 4336168"/>
                <a:gd name="connsiteY19" fmla="*/ 532515 h 4630833"/>
                <a:gd name="connsiteX20" fmla="*/ 1644512 w 4336168"/>
                <a:gd name="connsiteY20" fmla="*/ 658098 h 4630833"/>
                <a:gd name="connsiteX21" fmla="*/ 1200999 w 4336168"/>
                <a:gd name="connsiteY21" fmla="*/ 992137 h 4630833"/>
                <a:gd name="connsiteX22" fmla="*/ 1003531 w 4336168"/>
                <a:gd name="connsiteY22" fmla="*/ 1192234 h 4630833"/>
                <a:gd name="connsiteX23" fmla="*/ 910394 w 4336168"/>
                <a:gd name="connsiteY23" fmla="*/ 1298347 h 4630833"/>
                <a:gd name="connsiteX24" fmla="*/ 821278 w 4336168"/>
                <a:gd name="connsiteY24" fmla="*/ 1408233 h 4630833"/>
                <a:gd name="connsiteX25" fmla="*/ 732162 w 4336168"/>
                <a:gd name="connsiteY25" fmla="*/ 1521993 h 4630833"/>
                <a:gd name="connsiteX26" fmla="*/ 640548 w 4336168"/>
                <a:gd name="connsiteY26" fmla="*/ 1634323 h 4630833"/>
                <a:gd name="connsiteX27" fmla="*/ 457317 w 4336168"/>
                <a:gd name="connsiteY27" fmla="*/ 1855930 h 4630833"/>
                <a:gd name="connsiteX28" fmla="*/ 369288 w 4336168"/>
                <a:gd name="connsiteY28" fmla="*/ 1967955 h 4630833"/>
                <a:gd name="connsiteX29" fmla="*/ 287128 w 4336168"/>
                <a:gd name="connsiteY29" fmla="*/ 2083243 h 4630833"/>
                <a:gd name="connsiteX30" fmla="*/ 212683 w 4336168"/>
                <a:gd name="connsiteY30" fmla="*/ 2202607 h 4630833"/>
                <a:gd name="connsiteX31" fmla="*/ 179101 w 4336168"/>
                <a:gd name="connsiteY31" fmla="*/ 2264177 h 4630833"/>
                <a:gd name="connsiteX32" fmla="*/ 148890 w 4336168"/>
                <a:gd name="connsiteY32" fmla="*/ 2327172 h 4630833"/>
                <a:gd name="connsiteX33" fmla="*/ 61295 w 4336168"/>
                <a:gd name="connsiteY33" fmla="*/ 2590672 h 4630833"/>
                <a:gd name="connsiteX34" fmla="*/ 32604 w 4336168"/>
                <a:gd name="connsiteY34" fmla="*/ 2866202 h 4630833"/>
                <a:gd name="connsiteX35" fmla="*/ 100853 w 4336168"/>
                <a:gd name="connsiteY35" fmla="*/ 3418074 h 4630833"/>
                <a:gd name="connsiteX36" fmla="*/ 184971 w 4336168"/>
                <a:gd name="connsiteY36" fmla="*/ 3684428 h 4630833"/>
                <a:gd name="connsiteX37" fmla="*/ 210836 w 4336168"/>
                <a:gd name="connsiteY37" fmla="*/ 3749462 h 4630833"/>
                <a:gd name="connsiteX38" fmla="*/ 238440 w 4336168"/>
                <a:gd name="connsiteY38" fmla="*/ 3813783 h 4630833"/>
                <a:gd name="connsiteX39" fmla="*/ 252894 w 4336168"/>
                <a:gd name="connsiteY39" fmla="*/ 3845688 h 4630833"/>
                <a:gd name="connsiteX40" fmla="*/ 268109 w 4336168"/>
                <a:gd name="connsiteY40" fmla="*/ 3877287 h 4630833"/>
                <a:gd name="connsiteX41" fmla="*/ 299409 w 4336168"/>
                <a:gd name="connsiteY41" fmla="*/ 3939978 h 4630833"/>
                <a:gd name="connsiteX42" fmla="*/ 440689 w 4336168"/>
                <a:gd name="connsiteY42" fmla="*/ 4182378 h 4630833"/>
                <a:gd name="connsiteX43" fmla="*/ 606640 w 4336168"/>
                <a:gd name="connsiteY43" fmla="*/ 4409488 h 4630833"/>
                <a:gd name="connsiteX44" fmla="*/ 792425 w 4336168"/>
                <a:gd name="connsiteY44" fmla="*/ 4621205 h 4630833"/>
                <a:gd name="connsiteX45" fmla="*/ 802442 w 4336168"/>
                <a:gd name="connsiteY45" fmla="*/ 4630833 h 4630833"/>
                <a:gd name="connsiteX46" fmla="*/ 592561 w 4336168"/>
                <a:gd name="connsiteY46" fmla="*/ 4630833 h 4630833"/>
                <a:gd name="connsiteX47" fmla="*/ 489377 w 4336168"/>
                <a:gd name="connsiteY47" fmla="*/ 4483185 h 4630833"/>
                <a:gd name="connsiteX48" fmla="*/ 344944 w 4336168"/>
                <a:gd name="connsiteY48" fmla="*/ 4231611 h 4630833"/>
                <a:gd name="connsiteX49" fmla="*/ 224311 w 4336168"/>
                <a:gd name="connsiteY49" fmla="*/ 3970456 h 4630833"/>
                <a:gd name="connsiteX50" fmla="*/ 0 w 4336168"/>
                <a:gd name="connsiteY50" fmla="*/ 2866202 h 4630833"/>
                <a:gd name="connsiteX51" fmla="*/ 25105 w 4336168"/>
                <a:gd name="connsiteY51" fmla="*/ 2584351 h 4630833"/>
                <a:gd name="connsiteX52" fmla="*/ 105200 w 4336168"/>
                <a:gd name="connsiteY52" fmla="*/ 2310863 h 4630833"/>
                <a:gd name="connsiteX53" fmla="*/ 232245 w 4336168"/>
                <a:gd name="connsiteY53" fmla="*/ 2053172 h 4630833"/>
                <a:gd name="connsiteX54" fmla="*/ 307667 w 4336168"/>
                <a:gd name="connsiteY54" fmla="*/ 1930341 h 4630833"/>
                <a:gd name="connsiteX55" fmla="*/ 386893 w 4336168"/>
                <a:gd name="connsiteY55" fmla="*/ 1810161 h 4630833"/>
                <a:gd name="connsiteX56" fmla="*/ 548823 w 4336168"/>
                <a:gd name="connsiteY56" fmla="*/ 1573876 h 4630833"/>
                <a:gd name="connsiteX57" fmla="*/ 626419 w 4336168"/>
                <a:gd name="connsiteY57" fmla="*/ 1455224 h 4630833"/>
                <a:gd name="connsiteX58" fmla="*/ 701081 w 4336168"/>
                <a:gd name="connsiteY58" fmla="*/ 1334534 h 4630833"/>
                <a:gd name="connsiteX59" fmla="*/ 861162 w 4336168"/>
                <a:gd name="connsiteY59" fmla="*/ 1091320 h 4630833"/>
                <a:gd name="connsiteX60" fmla="*/ 1042329 w 4336168"/>
                <a:gd name="connsiteY60" fmla="*/ 858093 h 4630833"/>
                <a:gd name="connsiteX61" fmla="*/ 1487799 w 4336168"/>
                <a:gd name="connsiteY61" fmla="*/ 446686 h 4630833"/>
                <a:gd name="connsiteX62" fmla="*/ 1754060 w 4336168"/>
                <a:gd name="connsiteY62" fmla="*/ 283388 h 4630833"/>
                <a:gd name="connsiteX63" fmla="*/ 2044121 w 4336168"/>
                <a:gd name="connsiteY63" fmla="*/ 157906 h 4630833"/>
                <a:gd name="connsiteX64" fmla="*/ 2349287 w 4336168"/>
                <a:gd name="connsiteY64" fmla="*/ 71364 h 4630833"/>
                <a:gd name="connsiteX65" fmla="*/ 2661411 w 4336168"/>
                <a:gd name="connsiteY65" fmla="*/ 21213 h 4630833"/>
                <a:gd name="connsiteX66" fmla="*/ 2818124 w 4336168"/>
                <a:gd name="connsiteY66" fmla="*/ 7146 h 4630833"/>
                <a:gd name="connsiteX67" fmla="*/ 2974728 w 4336168"/>
                <a:gd name="connsiteY67" fmla="*/ 1029 h 4630833"/>
                <a:gd name="connsiteX68" fmla="*/ 3053738 w 4336168"/>
                <a:gd name="connsiteY68" fmla="*/ 111 h 4630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4336168" h="4630833">
                  <a:moveTo>
                    <a:pt x="3053738" y="111"/>
                  </a:moveTo>
                  <a:lnTo>
                    <a:pt x="3093948" y="316"/>
                  </a:lnTo>
                  <a:lnTo>
                    <a:pt x="3134268" y="1743"/>
                  </a:lnTo>
                  <a:cubicBezTo>
                    <a:pt x="3187955" y="3475"/>
                    <a:pt x="3241749" y="7756"/>
                    <a:pt x="3295438" y="13058"/>
                  </a:cubicBezTo>
                  <a:cubicBezTo>
                    <a:pt x="3510076" y="35585"/>
                    <a:pt x="3722324" y="89406"/>
                    <a:pt x="3918813" y="169935"/>
                  </a:cubicBezTo>
                  <a:cubicBezTo>
                    <a:pt x="4017384" y="209689"/>
                    <a:pt x="4111933" y="255763"/>
                    <a:pt x="4203331" y="305405"/>
                  </a:cubicBezTo>
                  <a:lnTo>
                    <a:pt x="4336168" y="386579"/>
                  </a:lnTo>
                  <a:lnTo>
                    <a:pt x="4336168" y="772673"/>
                  </a:lnTo>
                  <a:lnTo>
                    <a:pt x="4270820" y="728127"/>
                  </a:lnTo>
                  <a:cubicBezTo>
                    <a:pt x="4191920" y="677771"/>
                    <a:pt x="4111825" y="630168"/>
                    <a:pt x="4030208" y="587253"/>
                  </a:cubicBezTo>
                  <a:cubicBezTo>
                    <a:pt x="3948699" y="544136"/>
                    <a:pt x="3865886" y="504687"/>
                    <a:pt x="3781010" y="471455"/>
                  </a:cubicBezTo>
                  <a:cubicBezTo>
                    <a:pt x="3611688" y="404384"/>
                    <a:pt x="3435522" y="358818"/>
                    <a:pt x="3254466" y="338024"/>
                  </a:cubicBezTo>
                  <a:cubicBezTo>
                    <a:pt x="3209255" y="333029"/>
                    <a:pt x="3163720" y="328748"/>
                    <a:pt x="3117966" y="326812"/>
                  </a:cubicBezTo>
                  <a:lnTo>
                    <a:pt x="3083625" y="325179"/>
                  </a:lnTo>
                  <a:lnTo>
                    <a:pt x="3049173" y="324366"/>
                  </a:lnTo>
                  <a:cubicBezTo>
                    <a:pt x="3026568" y="323447"/>
                    <a:pt x="3002550" y="323855"/>
                    <a:pt x="2978858" y="323855"/>
                  </a:cubicBezTo>
                  <a:cubicBezTo>
                    <a:pt x="2883983" y="323956"/>
                    <a:pt x="2789434" y="327423"/>
                    <a:pt x="2695862" y="335373"/>
                  </a:cubicBezTo>
                  <a:cubicBezTo>
                    <a:pt x="2602290" y="343223"/>
                    <a:pt x="2509371" y="354945"/>
                    <a:pt x="2417972" y="372070"/>
                  </a:cubicBezTo>
                  <a:cubicBezTo>
                    <a:pt x="2326683" y="389500"/>
                    <a:pt x="2236697" y="411009"/>
                    <a:pt x="2148451" y="437613"/>
                  </a:cubicBezTo>
                  <a:cubicBezTo>
                    <a:pt x="2060204" y="464116"/>
                    <a:pt x="1973588" y="495411"/>
                    <a:pt x="1889690" y="532515"/>
                  </a:cubicBezTo>
                  <a:cubicBezTo>
                    <a:pt x="1805247" y="568599"/>
                    <a:pt x="1723848" y="611411"/>
                    <a:pt x="1644512" y="658098"/>
                  </a:cubicBezTo>
                  <a:cubicBezTo>
                    <a:pt x="1486169" y="751979"/>
                    <a:pt x="1338149" y="865229"/>
                    <a:pt x="1200999" y="992137"/>
                  </a:cubicBezTo>
                  <a:cubicBezTo>
                    <a:pt x="1132531" y="1055744"/>
                    <a:pt x="1066782" y="1122715"/>
                    <a:pt x="1003531" y="1192234"/>
                  </a:cubicBezTo>
                  <a:cubicBezTo>
                    <a:pt x="971688" y="1226790"/>
                    <a:pt x="941150" y="1262568"/>
                    <a:pt x="910394" y="1298347"/>
                  </a:cubicBezTo>
                  <a:cubicBezTo>
                    <a:pt x="880507" y="1334738"/>
                    <a:pt x="850187" y="1370925"/>
                    <a:pt x="821278" y="1408233"/>
                  </a:cubicBezTo>
                  <a:cubicBezTo>
                    <a:pt x="792152" y="1444624"/>
                    <a:pt x="762266" y="1484480"/>
                    <a:pt x="732162" y="1521993"/>
                  </a:cubicBezTo>
                  <a:cubicBezTo>
                    <a:pt x="701950" y="1559810"/>
                    <a:pt x="671302" y="1597219"/>
                    <a:pt x="640548" y="1634323"/>
                  </a:cubicBezTo>
                  <a:cubicBezTo>
                    <a:pt x="579362" y="1708838"/>
                    <a:pt x="516980" y="1781618"/>
                    <a:pt x="457317" y="1855930"/>
                  </a:cubicBezTo>
                  <a:cubicBezTo>
                    <a:pt x="427540" y="1893033"/>
                    <a:pt x="397870" y="1930239"/>
                    <a:pt x="369288" y="1967955"/>
                  </a:cubicBezTo>
                  <a:cubicBezTo>
                    <a:pt x="341141" y="2005976"/>
                    <a:pt x="313211" y="2044100"/>
                    <a:pt x="287128" y="2083243"/>
                  </a:cubicBezTo>
                  <a:cubicBezTo>
                    <a:pt x="260936" y="2122284"/>
                    <a:pt x="235506" y="2161835"/>
                    <a:pt x="212683" y="2202607"/>
                  </a:cubicBezTo>
                  <a:cubicBezTo>
                    <a:pt x="200728" y="2222791"/>
                    <a:pt x="190187" y="2243586"/>
                    <a:pt x="179101" y="2264177"/>
                  </a:cubicBezTo>
                  <a:cubicBezTo>
                    <a:pt x="168886" y="2285072"/>
                    <a:pt x="158127" y="2305867"/>
                    <a:pt x="148890" y="2327172"/>
                  </a:cubicBezTo>
                  <a:cubicBezTo>
                    <a:pt x="109982" y="2411777"/>
                    <a:pt x="81183" y="2500256"/>
                    <a:pt x="61295" y="2590672"/>
                  </a:cubicBezTo>
                  <a:cubicBezTo>
                    <a:pt x="42386" y="2681292"/>
                    <a:pt x="33147" y="2773643"/>
                    <a:pt x="32604" y="2866202"/>
                  </a:cubicBezTo>
                  <a:cubicBezTo>
                    <a:pt x="32495" y="3051925"/>
                    <a:pt x="55643" y="3237650"/>
                    <a:pt x="100853" y="3418074"/>
                  </a:cubicBezTo>
                  <a:cubicBezTo>
                    <a:pt x="123133" y="3508490"/>
                    <a:pt x="151498" y="3597377"/>
                    <a:pt x="184971" y="3684428"/>
                  </a:cubicBezTo>
                  <a:cubicBezTo>
                    <a:pt x="192796" y="3706344"/>
                    <a:pt x="202250" y="3727751"/>
                    <a:pt x="210836" y="3749462"/>
                  </a:cubicBezTo>
                  <a:cubicBezTo>
                    <a:pt x="219421" y="3771175"/>
                    <a:pt x="228985" y="3792479"/>
                    <a:pt x="238440" y="3813783"/>
                  </a:cubicBezTo>
                  <a:lnTo>
                    <a:pt x="252894" y="3845688"/>
                  </a:lnTo>
                  <a:lnTo>
                    <a:pt x="268109" y="3877287"/>
                  </a:lnTo>
                  <a:cubicBezTo>
                    <a:pt x="278215" y="3898287"/>
                    <a:pt x="288432" y="3919284"/>
                    <a:pt x="299409" y="3939978"/>
                  </a:cubicBezTo>
                  <a:cubicBezTo>
                    <a:pt x="341792" y="4023258"/>
                    <a:pt x="389828" y="4103787"/>
                    <a:pt x="440689" y="4182378"/>
                  </a:cubicBezTo>
                  <a:cubicBezTo>
                    <a:pt x="492420" y="4260561"/>
                    <a:pt x="547953" y="4336299"/>
                    <a:pt x="606640" y="4409488"/>
                  </a:cubicBezTo>
                  <a:cubicBezTo>
                    <a:pt x="665381" y="4482677"/>
                    <a:pt x="727435" y="4553292"/>
                    <a:pt x="792425" y="4621205"/>
                  </a:cubicBezTo>
                  <a:lnTo>
                    <a:pt x="802442" y="4630833"/>
                  </a:lnTo>
                  <a:lnTo>
                    <a:pt x="592561" y="4630833"/>
                  </a:lnTo>
                  <a:lnTo>
                    <a:pt x="489377" y="4483185"/>
                  </a:lnTo>
                  <a:cubicBezTo>
                    <a:pt x="437212" y="4401230"/>
                    <a:pt x="388850" y="4317339"/>
                    <a:pt x="344944" y="4231611"/>
                  </a:cubicBezTo>
                  <a:cubicBezTo>
                    <a:pt x="300386" y="4146191"/>
                    <a:pt x="260828" y="4058731"/>
                    <a:pt x="224311" y="3970456"/>
                  </a:cubicBezTo>
                  <a:cubicBezTo>
                    <a:pt x="78901" y="3617049"/>
                    <a:pt x="1413" y="3242136"/>
                    <a:pt x="0" y="2866202"/>
                  </a:cubicBezTo>
                  <a:cubicBezTo>
                    <a:pt x="0" y="2771912"/>
                    <a:pt x="8043" y="2677417"/>
                    <a:pt x="25105" y="2584351"/>
                  </a:cubicBezTo>
                  <a:cubicBezTo>
                    <a:pt x="42928" y="2491285"/>
                    <a:pt x="69446" y="2399444"/>
                    <a:pt x="105200" y="2310863"/>
                  </a:cubicBezTo>
                  <a:cubicBezTo>
                    <a:pt x="140304" y="2221974"/>
                    <a:pt x="184318" y="2136351"/>
                    <a:pt x="232245" y="2053172"/>
                  </a:cubicBezTo>
                  <a:cubicBezTo>
                    <a:pt x="256154" y="2011379"/>
                    <a:pt x="281802" y="1970810"/>
                    <a:pt x="307667" y="1930341"/>
                  </a:cubicBezTo>
                  <a:cubicBezTo>
                    <a:pt x="333533" y="1889873"/>
                    <a:pt x="360049" y="1849915"/>
                    <a:pt x="386893" y="1810161"/>
                  </a:cubicBezTo>
                  <a:lnTo>
                    <a:pt x="548823" y="1573876"/>
                  </a:lnTo>
                  <a:cubicBezTo>
                    <a:pt x="575341" y="1534529"/>
                    <a:pt x="601098" y="1494877"/>
                    <a:pt x="626419" y="1455224"/>
                  </a:cubicBezTo>
                  <a:cubicBezTo>
                    <a:pt x="651959" y="1415266"/>
                    <a:pt x="675434" y="1376225"/>
                    <a:pt x="701081" y="1334534"/>
                  </a:cubicBezTo>
                  <a:cubicBezTo>
                    <a:pt x="751290" y="1252070"/>
                    <a:pt x="804324" y="1170828"/>
                    <a:pt x="861162" y="1091320"/>
                  </a:cubicBezTo>
                  <a:cubicBezTo>
                    <a:pt x="917894" y="1011810"/>
                    <a:pt x="977884" y="933729"/>
                    <a:pt x="1042329" y="858093"/>
                  </a:cubicBezTo>
                  <a:cubicBezTo>
                    <a:pt x="1171765" y="707536"/>
                    <a:pt x="1319348" y="566764"/>
                    <a:pt x="1487799" y="446686"/>
                  </a:cubicBezTo>
                  <a:cubicBezTo>
                    <a:pt x="1571699" y="386340"/>
                    <a:pt x="1661031" y="332010"/>
                    <a:pt x="1754060" y="283388"/>
                  </a:cubicBezTo>
                  <a:cubicBezTo>
                    <a:pt x="1847414" y="235478"/>
                    <a:pt x="1944463" y="193278"/>
                    <a:pt x="2044121" y="157906"/>
                  </a:cubicBezTo>
                  <a:cubicBezTo>
                    <a:pt x="2143778" y="122638"/>
                    <a:pt x="2245936" y="93789"/>
                    <a:pt x="2349287" y="71364"/>
                  </a:cubicBezTo>
                  <a:cubicBezTo>
                    <a:pt x="2452641" y="48939"/>
                    <a:pt x="2556971" y="32935"/>
                    <a:pt x="2661411" y="21213"/>
                  </a:cubicBezTo>
                  <a:cubicBezTo>
                    <a:pt x="2713576" y="14994"/>
                    <a:pt x="2765850" y="11222"/>
                    <a:pt x="2818124" y="7146"/>
                  </a:cubicBezTo>
                  <a:cubicBezTo>
                    <a:pt x="2870290" y="4596"/>
                    <a:pt x="2922672" y="1640"/>
                    <a:pt x="2974728" y="1029"/>
                  </a:cubicBezTo>
                  <a:cubicBezTo>
                    <a:pt x="3000811" y="519"/>
                    <a:pt x="3026568" y="-296"/>
                    <a:pt x="3053738" y="11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786ABD8-AB9F-46F2-A7D9-36F1F7338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112326" y="0"/>
            <a:ext cx="4683941" cy="3456291"/>
            <a:chOff x="4345582" y="0"/>
            <a:chExt cx="5069918" cy="3741104"/>
          </a:xfrm>
          <a:solidFill>
            <a:schemeClr val="accent5">
              <a:alpha val="5000"/>
            </a:schemeClr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26E49F-E19A-487B-A8A4-A26128CFDC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45582" y="1"/>
              <a:ext cx="5069918" cy="3741103"/>
            </a:xfrm>
            <a:custGeom>
              <a:avLst/>
              <a:gdLst>
                <a:gd name="connsiteX0" fmla="*/ 475344 w 5069918"/>
                <a:gd name="connsiteY0" fmla="*/ 0 h 3741103"/>
                <a:gd name="connsiteX1" fmla="*/ 643707 w 5069918"/>
                <a:gd name="connsiteY1" fmla="*/ 0 h 3741103"/>
                <a:gd name="connsiteX2" fmla="*/ 635672 w 5069918"/>
                <a:gd name="connsiteY2" fmla="*/ 7778 h 3741103"/>
                <a:gd name="connsiteX3" fmla="*/ 486638 w 5069918"/>
                <a:gd name="connsiteY3" fmla="*/ 178818 h 3741103"/>
                <a:gd name="connsiteX4" fmla="*/ 353514 w 5069918"/>
                <a:gd name="connsiteY4" fmla="*/ 362293 h 3741103"/>
                <a:gd name="connsiteX5" fmla="*/ 240181 w 5069918"/>
                <a:gd name="connsiteY5" fmla="*/ 558120 h 3741103"/>
                <a:gd name="connsiteX6" fmla="*/ 215073 w 5069918"/>
                <a:gd name="connsiteY6" fmla="*/ 608766 h 3741103"/>
                <a:gd name="connsiteX7" fmla="*/ 202868 w 5069918"/>
                <a:gd name="connsiteY7" fmla="*/ 634294 h 3741103"/>
                <a:gd name="connsiteX8" fmla="*/ 191273 w 5069918"/>
                <a:gd name="connsiteY8" fmla="*/ 660069 h 3741103"/>
                <a:gd name="connsiteX9" fmla="*/ 169129 w 5069918"/>
                <a:gd name="connsiteY9" fmla="*/ 712032 h 3741103"/>
                <a:gd name="connsiteX10" fmla="*/ 148381 w 5069918"/>
                <a:gd name="connsiteY10" fmla="*/ 764571 h 3741103"/>
                <a:gd name="connsiteX11" fmla="*/ 80903 w 5069918"/>
                <a:gd name="connsiteY11" fmla="*/ 979750 h 3741103"/>
                <a:gd name="connsiteX12" fmla="*/ 26154 w 5069918"/>
                <a:gd name="connsiteY12" fmla="*/ 1425590 h 3741103"/>
                <a:gd name="connsiteX13" fmla="*/ 49170 w 5069918"/>
                <a:gd name="connsiteY13" fmla="*/ 1648182 h 3741103"/>
                <a:gd name="connsiteX14" fmla="*/ 119437 w 5069918"/>
                <a:gd name="connsiteY14" fmla="*/ 1861055 h 3741103"/>
                <a:gd name="connsiteX15" fmla="*/ 143672 w 5069918"/>
                <a:gd name="connsiteY15" fmla="*/ 1911947 h 3741103"/>
                <a:gd name="connsiteX16" fmla="*/ 170611 w 5069918"/>
                <a:gd name="connsiteY16" fmla="*/ 1961687 h 3741103"/>
                <a:gd name="connsiteX17" fmla="*/ 230330 w 5069918"/>
                <a:gd name="connsiteY17" fmla="*/ 2058118 h 3741103"/>
                <a:gd name="connsiteX18" fmla="*/ 296237 w 5069918"/>
                <a:gd name="connsiteY18" fmla="*/ 2151255 h 3741103"/>
                <a:gd name="connsiteX19" fmla="*/ 366853 w 5069918"/>
                <a:gd name="connsiteY19" fmla="*/ 2241757 h 3741103"/>
                <a:gd name="connsiteX20" fmla="*/ 513838 w 5069918"/>
                <a:gd name="connsiteY20" fmla="*/ 2420786 h 3741103"/>
                <a:gd name="connsiteX21" fmla="*/ 587330 w 5069918"/>
                <a:gd name="connsiteY21" fmla="*/ 2511534 h 3741103"/>
                <a:gd name="connsiteX22" fmla="*/ 658817 w 5069918"/>
                <a:gd name="connsiteY22" fmla="*/ 2603437 h 3741103"/>
                <a:gd name="connsiteX23" fmla="*/ 730305 w 5069918"/>
                <a:gd name="connsiteY23" fmla="*/ 2692210 h 3741103"/>
                <a:gd name="connsiteX24" fmla="*/ 805018 w 5069918"/>
                <a:gd name="connsiteY24" fmla="*/ 2777936 h 3741103"/>
                <a:gd name="connsiteX25" fmla="*/ 963424 w 5069918"/>
                <a:gd name="connsiteY25" fmla="*/ 2939588 h 3741103"/>
                <a:gd name="connsiteX26" fmla="*/ 1319204 w 5069918"/>
                <a:gd name="connsiteY26" fmla="*/ 3209447 h 3741103"/>
                <a:gd name="connsiteX27" fmla="*/ 1515882 w 5069918"/>
                <a:gd name="connsiteY27" fmla="*/ 3310902 h 3741103"/>
                <a:gd name="connsiteX28" fmla="*/ 1723456 w 5069918"/>
                <a:gd name="connsiteY28" fmla="*/ 3387570 h 3741103"/>
                <a:gd name="connsiteX29" fmla="*/ 1939662 w 5069918"/>
                <a:gd name="connsiteY29" fmla="*/ 3440520 h 3741103"/>
                <a:gd name="connsiteX30" fmla="*/ 2162581 w 5069918"/>
                <a:gd name="connsiteY30" fmla="*/ 3470167 h 3741103"/>
                <a:gd name="connsiteX31" fmla="*/ 2389597 w 5069918"/>
                <a:gd name="connsiteY31" fmla="*/ 3479472 h 3741103"/>
                <a:gd name="connsiteX32" fmla="*/ 2446002 w 5069918"/>
                <a:gd name="connsiteY32" fmla="*/ 3479059 h 3741103"/>
                <a:gd name="connsiteX33" fmla="*/ 2473639 w 5069918"/>
                <a:gd name="connsiteY33" fmla="*/ 3478402 h 3741103"/>
                <a:gd name="connsiteX34" fmla="*/ 2501187 w 5069918"/>
                <a:gd name="connsiteY34" fmla="*/ 3477083 h 3741103"/>
                <a:gd name="connsiteX35" fmla="*/ 2610685 w 5069918"/>
                <a:gd name="connsiteY35" fmla="*/ 3468025 h 3741103"/>
                <a:gd name="connsiteX36" fmla="*/ 3033071 w 5069918"/>
                <a:gd name="connsiteY36" fmla="*/ 3360230 h 3741103"/>
                <a:gd name="connsiteX37" fmla="*/ 3232974 w 5069918"/>
                <a:gd name="connsiteY37" fmla="*/ 3266681 h 3741103"/>
                <a:gd name="connsiteX38" fmla="*/ 3425990 w 5069918"/>
                <a:gd name="connsiteY38" fmla="*/ 3152873 h 3741103"/>
                <a:gd name="connsiteX39" fmla="*/ 3613601 w 5069918"/>
                <a:gd name="connsiteY39" fmla="*/ 3024078 h 3741103"/>
                <a:gd name="connsiteX40" fmla="*/ 3706185 w 5069918"/>
                <a:gd name="connsiteY40" fmla="*/ 2955893 h 3741103"/>
                <a:gd name="connsiteX41" fmla="*/ 3799729 w 5069918"/>
                <a:gd name="connsiteY41" fmla="*/ 2885155 h 3741103"/>
                <a:gd name="connsiteX42" fmla="*/ 4175561 w 5069918"/>
                <a:gd name="connsiteY42" fmla="*/ 2606072 h 3741103"/>
                <a:gd name="connsiteX43" fmla="*/ 4517132 w 5069918"/>
                <a:gd name="connsiteY43" fmla="*/ 2312331 h 3741103"/>
                <a:gd name="connsiteX44" fmla="*/ 4659758 w 5069918"/>
                <a:gd name="connsiteY44" fmla="*/ 2148703 h 3741103"/>
                <a:gd name="connsiteX45" fmla="*/ 4773178 w 5069918"/>
                <a:gd name="connsiteY45" fmla="*/ 1969674 h 3741103"/>
                <a:gd name="connsiteX46" fmla="*/ 4892092 w 5069918"/>
                <a:gd name="connsiteY46" fmla="*/ 1567562 h 3741103"/>
                <a:gd name="connsiteX47" fmla="*/ 4898804 w 5069918"/>
                <a:gd name="connsiteY47" fmla="*/ 1460754 h 3741103"/>
                <a:gd name="connsiteX48" fmla="*/ 4899153 w 5069918"/>
                <a:gd name="connsiteY48" fmla="*/ 1406239 h 3741103"/>
                <a:gd name="connsiteX49" fmla="*/ 4898456 w 5069918"/>
                <a:gd name="connsiteY49" fmla="*/ 1350735 h 3741103"/>
                <a:gd name="connsiteX50" fmla="*/ 4886774 w 5069918"/>
                <a:gd name="connsiteY50" fmla="*/ 1128886 h 3741103"/>
                <a:gd name="connsiteX51" fmla="*/ 4815896 w 5069918"/>
                <a:gd name="connsiteY51" fmla="*/ 689221 h 3741103"/>
                <a:gd name="connsiteX52" fmla="*/ 4673183 w 5069918"/>
                <a:gd name="connsiteY52" fmla="*/ 264874 h 3741103"/>
                <a:gd name="connsiteX53" fmla="*/ 4625496 w 5069918"/>
                <a:gd name="connsiteY53" fmla="*/ 162925 h 3741103"/>
                <a:gd name="connsiteX54" fmla="*/ 4572490 w 5069918"/>
                <a:gd name="connsiteY54" fmla="*/ 63364 h 3741103"/>
                <a:gd name="connsiteX55" fmla="*/ 4532299 w 5069918"/>
                <a:gd name="connsiteY55" fmla="*/ 0 h 3741103"/>
                <a:gd name="connsiteX56" fmla="*/ 4626680 w 5069918"/>
                <a:gd name="connsiteY56" fmla="*/ 0 h 3741103"/>
                <a:gd name="connsiteX57" fmla="*/ 4643978 w 5069918"/>
                <a:gd name="connsiteY57" fmla="*/ 26636 h 3741103"/>
                <a:gd name="connsiteX58" fmla="*/ 4700644 w 5069918"/>
                <a:gd name="connsiteY58" fmla="*/ 128338 h 3741103"/>
                <a:gd name="connsiteX59" fmla="*/ 4753214 w 5069918"/>
                <a:gd name="connsiteY59" fmla="*/ 232016 h 3741103"/>
                <a:gd name="connsiteX60" fmla="*/ 4921297 w 5069918"/>
                <a:gd name="connsiteY60" fmla="*/ 663363 h 3741103"/>
                <a:gd name="connsiteX61" fmla="*/ 5027482 w 5069918"/>
                <a:gd name="connsiteY61" fmla="*/ 1112991 h 3741103"/>
                <a:gd name="connsiteX62" fmla="*/ 5058082 w 5069918"/>
                <a:gd name="connsiteY62" fmla="*/ 1342088 h 3741103"/>
                <a:gd name="connsiteX63" fmla="*/ 5063486 w 5069918"/>
                <a:gd name="connsiteY63" fmla="*/ 1399651 h 3741103"/>
                <a:gd name="connsiteX64" fmla="*/ 5067846 w 5069918"/>
                <a:gd name="connsiteY64" fmla="*/ 1458284 h 3741103"/>
                <a:gd name="connsiteX65" fmla="*/ 5069414 w 5069918"/>
                <a:gd name="connsiteY65" fmla="*/ 1577772 h 3741103"/>
                <a:gd name="connsiteX66" fmla="*/ 5040732 w 5069918"/>
                <a:gd name="connsiteY66" fmla="*/ 1817822 h 3741103"/>
                <a:gd name="connsiteX67" fmla="*/ 4964102 w 5069918"/>
                <a:gd name="connsiteY67" fmla="*/ 2050871 h 3741103"/>
                <a:gd name="connsiteX68" fmla="*/ 4689486 w 5069918"/>
                <a:gd name="connsiteY68" fmla="*/ 2458008 h 3741103"/>
                <a:gd name="connsiteX69" fmla="*/ 4333792 w 5069918"/>
                <a:gd name="connsiteY69" fmla="*/ 2784606 h 3741103"/>
                <a:gd name="connsiteX70" fmla="*/ 3965197 w 5069918"/>
                <a:gd name="connsiteY70" fmla="*/ 3076041 h 3741103"/>
                <a:gd name="connsiteX71" fmla="*/ 3873745 w 5069918"/>
                <a:gd name="connsiteY71" fmla="*/ 3149167 h 3741103"/>
                <a:gd name="connsiteX72" fmla="*/ 3779416 w 5069918"/>
                <a:gd name="connsiteY72" fmla="*/ 3222705 h 3741103"/>
                <a:gd name="connsiteX73" fmla="*/ 3582739 w 5069918"/>
                <a:gd name="connsiteY73" fmla="*/ 3364594 h 3741103"/>
                <a:gd name="connsiteX74" fmla="*/ 3371851 w 5069918"/>
                <a:gd name="connsiteY74" fmla="*/ 3494377 h 3741103"/>
                <a:gd name="connsiteX75" fmla="*/ 3143615 w 5069918"/>
                <a:gd name="connsiteY75" fmla="*/ 3603819 h 3741103"/>
                <a:gd name="connsiteX76" fmla="*/ 2643552 w 5069918"/>
                <a:gd name="connsiteY76" fmla="*/ 3730555 h 3741103"/>
                <a:gd name="connsiteX77" fmla="*/ 2514264 w 5069918"/>
                <a:gd name="connsiteY77" fmla="*/ 3739696 h 3741103"/>
                <a:gd name="connsiteX78" fmla="*/ 2481920 w 5069918"/>
                <a:gd name="connsiteY78" fmla="*/ 3740849 h 3741103"/>
                <a:gd name="connsiteX79" fmla="*/ 2449664 w 5069918"/>
                <a:gd name="connsiteY79" fmla="*/ 3741014 h 3741103"/>
                <a:gd name="connsiteX80" fmla="*/ 2386284 w 5069918"/>
                <a:gd name="connsiteY80" fmla="*/ 3740273 h 3741103"/>
                <a:gd name="connsiteX81" fmla="*/ 2260658 w 5069918"/>
                <a:gd name="connsiteY81" fmla="*/ 3735331 h 3741103"/>
                <a:gd name="connsiteX82" fmla="*/ 2134945 w 5069918"/>
                <a:gd name="connsiteY82" fmla="*/ 3723967 h 3741103"/>
                <a:gd name="connsiteX83" fmla="*/ 1884564 w 5069918"/>
                <a:gd name="connsiteY83" fmla="*/ 3683451 h 3741103"/>
                <a:gd name="connsiteX84" fmla="*/ 1639764 w 5069918"/>
                <a:gd name="connsiteY84" fmla="*/ 3613537 h 3741103"/>
                <a:gd name="connsiteX85" fmla="*/ 1407081 w 5069918"/>
                <a:gd name="connsiteY85" fmla="*/ 3512164 h 3741103"/>
                <a:gd name="connsiteX86" fmla="*/ 1193491 w 5069918"/>
                <a:gd name="connsiteY86" fmla="*/ 3380240 h 3741103"/>
                <a:gd name="connsiteX87" fmla="*/ 836141 w 5069918"/>
                <a:gd name="connsiteY87" fmla="*/ 3047878 h 3741103"/>
                <a:gd name="connsiteX88" fmla="*/ 690812 w 5069918"/>
                <a:gd name="connsiteY88" fmla="*/ 2859461 h 3741103"/>
                <a:gd name="connsiteX89" fmla="*/ 562397 w 5069918"/>
                <a:gd name="connsiteY89" fmla="*/ 2662976 h 3741103"/>
                <a:gd name="connsiteX90" fmla="*/ 502504 w 5069918"/>
                <a:gd name="connsiteY90" fmla="*/ 2565474 h 3741103"/>
                <a:gd name="connsiteX91" fmla="*/ 440258 w 5069918"/>
                <a:gd name="connsiteY91" fmla="*/ 2469619 h 3741103"/>
                <a:gd name="connsiteX92" fmla="*/ 310360 w 5069918"/>
                <a:gd name="connsiteY92" fmla="*/ 2278732 h 3741103"/>
                <a:gd name="connsiteX93" fmla="*/ 246806 w 5069918"/>
                <a:gd name="connsiteY93" fmla="*/ 2181642 h 3741103"/>
                <a:gd name="connsiteX94" fmla="*/ 186303 w 5069918"/>
                <a:gd name="connsiteY94" fmla="*/ 2082411 h 3741103"/>
                <a:gd name="connsiteX95" fmla="*/ 84390 w 5069918"/>
                <a:gd name="connsiteY95" fmla="*/ 1874231 h 3741103"/>
                <a:gd name="connsiteX96" fmla="*/ 20139 w 5069918"/>
                <a:gd name="connsiteY96" fmla="*/ 1653288 h 3741103"/>
                <a:gd name="connsiteX97" fmla="*/ 0 w 5069918"/>
                <a:gd name="connsiteY97" fmla="*/ 1425590 h 3741103"/>
                <a:gd name="connsiteX98" fmla="*/ 179939 w 5069918"/>
                <a:gd name="connsiteY98" fmla="*/ 533498 h 3741103"/>
                <a:gd name="connsiteX99" fmla="*/ 276709 w 5069918"/>
                <a:gd name="connsiteY99" fmla="*/ 322519 h 3741103"/>
                <a:gd name="connsiteX100" fmla="*/ 392571 w 5069918"/>
                <a:gd name="connsiteY100" fmla="*/ 119280 h 3741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5069918" h="3741103">
                  <a:moveTo>
                    <a:pt x="475344" y="0"/>
                  </a:moveTo>
                  <a:lnTo>
                    <a:pt x="643707" y="0"/>
                  </a:lnTo>
                  <a:lnTo>
                    <a:pt x="635672" y="7778"/>
                  </a:lnTo>
                  <a:cubicBezTo>
                    <a:pt x="583538" y="62643"/>
                    <a:pt x="533759" y="119691"/>
                    <a:pt x="486638" y="178818"/>
                  </a:cubicBezTo>
                  <a:cubicBezTo>
                    <a:pt x="439560" y="237945"/>
                    <a:pt x="395012" y="299131"/>
                    <a:pt x="353514" y="362293"/>
                  </a:cubicBezTo>
                  <a:cubicBezTo>
                    <a:pt x="312714" y="425784"/>
                    <a:pt x="274180" y="490841"/>
                    <a:pt x="240181" y="558120"/>
                  </a:cubicBezTo>
                  <a:cubicBezTo>
                    <a:pt x="231376" y="574838"/>
                    <a:pt x="223180" y="591801"/>
                    <a:pt x="215073" y="608766"/>
                  </a:cubicBezTo>
                  <a:lnTo>
                    <a:pt x="202868" y="634294"/>
                  </a:lnTo>
                  <a:lnTo>
                    <a:pt x="191273" y="660069"/>
                  </a:lnTo>
                  <a:cubicBezTo>
                    <a:pt x="183688" y="677280"/>
                    <a:pt x="176016" y="694491"/>
                    <a:pt x="169129" y="712032"/>
                  </a:cubicBezTo>
                  <a:cubicBezTo>
                    <a:pt x="162242" y="729572"/>
                    <a:pt x="154658" y="746866"/>
                    <a:pt x="148381" y="764571"/>
                  </a:cubicBezTo>
                  <a:cubicBezTo>
                    <a:pt x="121529" y="834897"/>
                    <a:pt x="98775" y="906706"/>
                    <a:pt x="80903" y="979750"/>
                  </a:cubicBezTo>
                  <a:cubicBezTo>
                    <a:pt x="44636" y="1125509"/>
                    <a:pt x="26067" y="1275550"/>
                    <a:pt x="26154" y="1425590"/>
                  </a:cubicBezTo>
                  <a:cubicBezTo>
                    <a:pt x="26590" y="1500365"/>
                    <a:pt x="34001" y="1574973"/>
                    <a:pt x="49170" y="1648182"/>
                  </a:cubicBezTo>
                  <a:cubicBezTo>
                    <a:pt x="65124" y="1721226"/>
                    <a:pt x="88226" y="1792705"/>
                    <a:pt x="119437" y="1861055"/>
                  </a:cubicBezTo>
                  <a:cubicBezTo>
                    <a:pt x="126847" y="1878267"/>
                    <a:pt x="135478" y="1895066"/>
                    <a:pt x="143672" y="1911947"/>
                  </a:cubicBezTo>
                  <a:cubicBezTo>
                    <a:pt x="152565" y="1928582"/>
                    <a:pt x="161021" y="1945381"/>
                    <a:pt x="170611" y="1961687"/>
                  </a:cubicBezTo>
                  <a:cubicBezTo>
                    <a:pt x="188919" y="1994626"/>
                    <a:pt x="209319" y="2026578"/>
                    <a:pt x="230330" y="2058118"/>
                  </a:cubicBezTo>
                  <a:cubicBezTo>
                    <a:pt x="251253" y="2089740"/>
                    <a:pt x="273658" y="2120539"/>
                    <a:pt x="296237" y="2151255"/>
                  </a:cubicBezTo>
                  <a:cubicBezTo>
                    <a:pt x="319165" y="2181725"/>
                    <a:pt x="342966" y="2211782"/>
                    <a:pt x="366853" y="2241757"/>
                  </a:cubicBezTo>
                  <a:cubicBezTo>
                    <a:pt x="414714" y="2301791"/>
                    <a:pt x="464756" y="2360588"/>
                    <a:pt x="513838" y="2420786"/>
                  </a:cubicBezTo>
                  <a:cubicBezTo>
                    <a:pt x="538509" y="2450761"/>
                    <a:pt x="563094" y="2480983"/>
                    <a:pt x="587330" y="2511534"/>
                  </a:cubicBezTo>
                  <a:cubicBezTo>
                    <a:pt x="611479" y="2541839"/>
                    <a:pt x="635453" y="2574038"/>
                    <a:pt x="658817" y="2603437"/>
                  </a:cubicBezTo>
                  <a:cubicBezTo>
                    <a:pt x="682008" y="2633577"/>
                    <a:pt x="706330" y="2662811"/>
                    <a:pt x="730305" y="2692210"/>
                  </a:cubicBezTo>
                  <a:cubicBezTo>
                    <a:pt x="754977" y="2721115"/>
                    <a:pt x="779474" y="2750019"/>
                    <a:pt x="805018" y="2777936"/>
                  </a:cubicBezTo>
                  <a:cubicBezTo>
                    <a:pt x="855757" y="2834098"/>
                    <a:pt x="908500" y="2888202"/>
                    <a:pt x="963424" y="2939588"/>
                  </a:cubicBezTo>
                  <a:cubicBezTo>
                    <a:pt x="1073444" y="3042113"/>
                    <a:pt x="1192183" y="3133604"/>
                    <a:pt x="1319204" y="3209447"/>
                  </a:cubicBezTo>
                  <a:cubicBezTo>
                    <a:pt x="1382846" y="3247164"/>
                    <a:pt x="1448143" y="3281751"/>
                    <a:pt x="1515882" y="3310902"/>
                  </a:cubicBezTo>
                  <a:cubicBezTo>
                    <a:pt x="1583184" y="3340877"/>
                    <a:pt x="1652666" y="3366159"/>
                    <a:pt x="1723456" y="3387570"/>
                  </a:cubicBezTo>
                  <a:cubicBezTo>
                    <a:pt x="1794246" y="3409063"/>
                    <a:pt x="1866431" y="3426439"/>
                    <a:pt x="1939662" y="3440520"/>
                  </a:cubicBezTo>
                  <a:cubicBezTo>
                    <a:pt x="2012981" y="3454355"/>
                    <a:pt x="2087519" y="3463825"/>
                    <a:pt x="2162581" y="3470167"/>
                  </a:cubicBezTo>
                  <a:cubicBezTo>
                    <a:pt x="2237643" y="3476589"/>
                    <a:pt x="2313489" y="3479390"/>
                    <a:pt x="2389597" y="3479472"/>
                  </a:cubicBezTo>
                  <a:cubicBezTo>
                    <a:pt x="2408602" y="3479472"/>
                    <a:pt x="2427869" y="3479801"/>
                    <a:pt x="2446002" y="3479059"/>
                  </a:cubicBezTo>
                  <a:lnTo>
                    <a:pt x="2473639" y="3478402"/>
                  </a:lnTo>
                  <a:lnTo>
                    <a:pt x="2501187" y="3477083"/>
                  </a:lnTo>
                  <a:cubicBezTo>
                    <a:pt x="2537890" y="3475519"/>
                    <a:pt x="2574418" y="3472060"/>
                    <a:pt x="2610685" y="3468025"/>
                  </a:cubicBezTo>
                  <a:cubicBezTo>
                    <a:pt x="2755926" y="3451226"/>
                    <a:pt x="2897244" y="3414415"/>
                    <a:pt x="3033071" y="3360230"/>
                  </a:cubicBezTo>
                  <a:cubicBezTo>
                    <a:pt x="3101158" y="3333383"/>
                    <a:pt x="3167589" y="3301514"/>
                    <a:pt x="3232974" y="3266681"/>
                  </a:cubicBezTo>
                  <a:cubicBezTo>
                    <a:pt x="3298446" y="3232011"/>
                    <a:pt x="3362697" y="3193554"/>
                    <a:pt x="3425990" y="3152873"/>
                  </a:cubicBezTo>
                  <a:cubicBezTo>
                    <a:pt x="3489282" y="3112110"/>
                    <a:pt x="3551529" y="3068712"/>
                    <a:pt x="3613601" y="3024078"/>
                  </a:cubicBezTo>
                  <a:cubicBezTo>
                    <a:pt x="3644549" y="3001762"/>
                    <a:pt x="3675411" y="2978868"/>
                    <a:pt x="3706185" y="2955893"/>
                  </a:cubicBezTo>
                  <a:lnTo>
                    <a:pt x="3799729" y="2885155"/>
                  </a:lnTo>
                  <a:cubicBezTo>
                    <a:pt x="3926402" y="2790205"/>
                    <a:pt x="4053597" y="2699374"/>
                    <a:pt x="4175561" y="2606072"/>
                  </a:cubicBezTo>
                  <a:cubicBezTo>
                    <a:pt x="4297526" y="2512852"/>
                    <a:pt x="4414084" y="2416833"/>
                    <a:pt x="4517132" y="2312331"/>
                  </a:cubicBezTo>
                  <a:cubicBezTo>
                    <a:pt x="4568480" y="2259956"/>
                    <a:pt x="4616604" y="2205689"/>
                    <a:pt x="4659758" y="2148703"/>
                  </a:cubicBezTo>
                  <a:cubicBezTo>
                    <a:pt x="4702650" y="2091634"/>
                    <a:pt x="4741184" y="2032096"/>
                    <a:pt x="4773178" y="1969674"/>
                  </a:cubicBezTo>
                  <a:cubicBezTo>
                    <a:pt x="4837865" y="1845080"/>
                    <a:pt x="4877446" y="1709038"/>
                    <a:pt x="4892092" y="1567562"/>
                  </a:cubicBezTo>
                  <a:cubicBezTo>
                    <a:pt x="4895666" y="1532233"/>
                    <a:pt x="4897845" y="1496576"/>
                    <a:pt x="4898804" y="1460754"/>
                  </a:cubicBezTo>
                  <a:cubicBezTo>
                    <a:pt x="4899066" y="1442884"/>
                    <a:pt x="4899414" y="1425015"/>
                    <a:pt x="4899153" y="1406239"/>
                  </a:cubicBezTo>
                  <a:cubicBezTo>
                    <a:pt x="4898979" y="1387711"/>
                    <a:pt x="4899066" y="1369263"/>
                    <a:pt x="4898456" y="1350735"/>
                  </a:cubicBezTo>
                  <a:cubicBezTo>
                    <a:pt x="4896974" y="1276703"/>
                    <a:pt x="4893226" y="1202753"/>
                    <a:pt x="4886774" y="1128886"/>
                  </a:cubicBezTo>
                  <a:cubicBezTo>
                    <a:pt x="4873610" y="981232"/>
                    <a:pt x="4851030" y="833991"/>
                    <a:pt x="4815896" y="689221"/>
                  </a:cubicBezTo>
                  <a:cubicBezTo>
                    <a:pt x="4780676" y="544533"/>
                    <a:pt x="4733860" y="402068"/>
                    <a:pt x="4673183" y="264874"/>
                  </a:cubicBezTo>
                  <a:cubicBezTo>
                    <a:pt x="4658101" y="230533"/>
                    <a:pt x="4642147" y="196605"/>
                    <a:pt x="4625496" y="162925"/>
                  </a:cubicBezTo>
                  <a:cubicBezTo>
                    <a:pt x="4608583" y="129326"/>
                    <a:pt x="4590885" y="96222"/>
                    <a:pt x="4572490" y="63364"/>
                  </a:cubicBezTo>
                  <a:lnTo>
                    <a:pt x="4532299" y="0"/>
                  </a:lnTo>
                  <a:lnTo>
                    <a:pt x="4626680" y="0"/>
                  </a:lnTo>
                  <a:lnTo>
                    <a:pt x="4643978" y="26636"/>
                  </a:lnTo>
                  <a:cubicBezTo>
                    <a:pt x="4663594" y="60152"/>
                    <a:pt x="4682598" y="94080"/>
                    <a:pt x="4700644" y="128338"/>
                  </a:cubicBezTo>
                  <a:cubicBezTo>
                    <a:pt x="4718866" y="162595"/>
                    <a:pt x="4736476" y="197100"/>
                    <a:pt x="4753214" y="232016"/>
                  </a:cubicBezTo>
                  <a:cubicBezTo>
                    <a:pt x="4820082" y="371681"/>
                    <a:pt x="4875964" y="515957"/>
                    <a:pt x="4921297" y="663363"/>
                  </a:cubicBezTo>
                  <a:cubicBezTo>
                    <a:pt x="4966630" y="810687"/>
                    <a:pt x="5002460" y="960975"/>
                    <a:pt x="5027482" y="1112991"/>
                  </a:cubicBezTo>
                  <a:cubicBezTo>
                    <a:pt x="5040123" y="1189000"/>
                    <a:pt x="5050323" y="1265421"/>
                    <a:pt x="5058082" y="1342088"/>
                  </a:cubicBezTo>
                  <a:cubicBezTo>
                    <a:pt x="5060261" y="1361276"/>
                    <a:pt x="5061743" y="1380464"/>
                    <a:pt x="5063486" y="1399651"/>
                  </a:cubicBezTo>
                  <a:cubicBezTo>
                    <a:pt x="5065318" y="1418591"/>
                    <a:pt x="5066625" y="1438437"/>
                    <a:pt x="5067846" y="1458284"/>
                  </a:cubicBezTo>
                  <a:cubicBezTo>
                    <a:pt x="5069851" y="1497894"/>
                    <a:pt x="5070461" y="1537751"/>
                    <a:pt x="5069414" y="1577772"/>
                  </a:cubicBezTo>
                  <a:cubicBezTo>
                    <a:pt x="5067060" y="1657734"/>
                    <a:pt x="5057820" y="1738272"/>
                    <a:pt x="5040732" y="1817822"/>
                  </a:cubicBezTo>
                  <a:cubicBezTo>
                    <a:pt x="5023123" y="1897289"/>
                    <a:pt x="4997578" y="1975686"/>
                    <a:pt x="4964102" y="2050871"/>
                  </a:cubicBezTo>
                  <a:cubicBezTo>
                    <a:pt x="4897409" y="2201736"/>
                    <a:pt x="4799942" y="2338271"/>
                    <a:pt x="4689486" y="2458008"/>
                  </a:cubicBezTo>
                  <a:cubicBezTo>
                    <a:pt x="4579116" y="2578485"/>
                    <a:pt x="4456716" y="2684139"/>
                    <a:pt x="4333792" y="2784606"/>
                  </a:cubicBezTo>
                  <a:cubicBezTo>
                    <a:pt x="4210520" y="2884908"/>
                    <a:pt x="4085853" y="2979775"/>
                    <a:pt x="3965197" y="3076041"/>
                  </a:cubicBezTo>
                  <a:lnTo>
                    <a:pt x="3873745" y="3149167"/>
                  </a:lnTo>
                  <a:cubicBezTo>
                    <a:pt x="3842621" y="3173790"/>
                    <a:pt x="3811325" y="3198413"/>
                    <a:pt x="3779416" y="3222705"/>
                  </a:cubicBezTo>
                  <a:cubicBezTo>
                    <a:pt x="3715863" y="3271374"/>
                    <a:pt x="3650652" y="3319055"/>
                    <a:pt x="3582739" y="3364594"/>
                  </a:cubicBezTo>
                  <a:cubicBezTo>
                    <a:pt x="3514913" y="3410051"/>
                    <a:pt x="3445170" y="3454190"/>
                    <a:pt x="3371851" y="3494377"/>
                  </a:cubicBezTo>
                  <a:cubicBezTo>
                    <a:pt x="3298533" y="3534481"/>
                    <a:pt x="3222687" y="3571703"/>
                    <a:pt x="3143615" y="3603819"/>
                  </a:cubicBezTo>
                  <a:cubicBezTo>
                    <a:pt x="2985994" y="3668876"/>
                    <a:pt x="2815732" y="3712356"/>
                    <a:pt x="2643552" y="3730555"/>
                  </a:cubicBezTo>
                  <a:cubicBezTo>
                    <a:pt x="2600484" y="3734838"/>
                    <a:pt x="2557331" y="3738297"/>
                    <a:pt x="2514264" y="3739696"/>
                  </a:cubicBezTo>
                  <a:lnTo>
                    <a:pt x="2481920" y="3740849"/>
                  </a:lnTo>
                  <a:lnTo>
                    <a:pt x="2449664" y="3741014"/>
                  </a:lnTo>
                  <a:cubicBezTo>
                    <a:pt x="2427869" y="3741343"/>
                    <a:pt x="2407207" y="3740685"/>
                    <a:pt x="2386284" y="3740273"/>
                  </a:cubicBezTo>
                  <a:cubicBezTo>
                    <a:pt x="2344525" y="3739779"/>
                    <a:pt x="2302505" y="3737391"/>
                    <a:pt x="2260658" y="3735331"/>
                  </a:cubicBezTo>
                  <a:cubicBezTo>
                    <a:pt x="2218725" y="3732038"/>
                    <a:pt x="2176791" y="3728991"/>
                    <a:pt x="2134945" y="3723967"/>
                  </a:cubicBezTo>
                  <a:cubicBezTo>
                    <a:pt x="2051165" y="3714497"/>
                    <a:pt x="1967473" y="3701568"/>
                    <a:pt x="1884564" y="3683451"/>
                  </a:cubicBezTo>
                  <a:cubicBezTo>
                    <a:pt x="1801657" y="3665335"/>
                    <a:pt x="1719708" y="3642029"/>
                    <a:pt x="1639764" y="3613537"/>
                  </a:cubicBezTo>
                  <a:cubicBezTo>
                    <a:pt x="1559820" y="3584961"/>
                    <a:pt x="1481969" y="3550869"/>
                    <a:pt x="1407081" y="3512164"/>
                  </a:cubicBezTo>
                  <a:cubicBezTo>
                    <a:pt x="1332455" y="3472884"/>
                    <a:pt x="1260794" y="3428992"/>
                    <a:pt x="1193491" y="3380240"/>
                  </a:cubicBezTo>
                  <a:cubicBezTo>
                    <a:pt x="1058362" y="3283233"/>
                    <a:pt x="939973" y="3169508"/>
                    <a:pt x="836141" y="3047878"/>
                  </a:cubicBezTo>
                  <a:cubicBezTo>
                    <a:pt x="784444" y="2986774"/>
                    <a:pt x="736321" y="2923695"/>
                    <a:pt x="690812" y="2859461"/>
                  </a:cubicBezTo>
                  <a:cubicBezTo>
                    <a:pt x="645217" y="2795229"/>
                    <a:pt x="602674" y="2729596"/>
                    <a:pt x="562397" y="2662976"/>
                  </a:cubicBezTo>
                  <a:cubicBezTo>
                    <a:pt x="541823" y="2629295"/>
                    <a:pt x="522992" y="2597755"/>
                    <a:pt x="502504" y="2565474"/>
                  </a:cubicBezTo>
                  <a:cubicBezTo>
                    <a:pt x="482192" y="2533440"/>
                    <a:pt x="461530" y="2501406"/>
                    <a:pt x="440258" y="2469619"/>
                  </a:cubicBezTo>
                  <a:lnTo>
                    <a:pt x="310360" y="2278732"/>
                  </a:lnTo>
                  <a:cubicBezTo>
                    <a:pt x="288826" y="2246616"/>
                    <a:pt x="267555" y="2214335"/>
                    <a:pt x="246806" y="2181642"/>
                  </a:cubicBezTo>
                  <a:cubicBezTo>
                    <a:pt x="226057" y="2148949"/>
                    <a:pt x="205483" y="2116174"/>
                    <a:pt x="186303" y="2082411"/>
                  </a:cubicBezTo>
                  <a:cubicBezTo>
                    <a:pt x="147857" y="2015213"/>
                    <a:pt x="112550" y="1946041"/>
                    <a:pt x="84390" y="1874231"/>
                  </a:cubicBezTo>
                  <a:cubicBezTo>
                    <a:pt x="55708" y="1802669"/>
                    <a:pt x="34436" y="1728473"/>
                    <a:pt x="20139" y="1653288"/>
                  </a:cubicBezTo>
                  <a:cubicBezTo>
                    <a:pt x="6452" y="1578103"/>
                    <a:pt x="0" y="1501764"/>
                    <a:pt x="0" y="1425590"/>
                  </a:cubicBezTo>
                  <a:cubicBezTo>
                    <a:pt x="1133" y="1121885"/>
                    <a:pt x="63293" y="819004"/>
                    <a:pt x="179939" y="533498"/>
                  </a:cubicBezTo>
                  <a:cubicBezTo>
                    <a:pt x="209232" y="462183"/>
                    <a:pt x="240965" y="391527"/>
                    <a:pt x="276709" y="322519"/>
                  </a:cubicBezTo>
                  <a:cubicBezTo>
                    <a:pt x="311930" y="253262"/>
                    <a:pt x="350725" y="185489"/>
                    <a:pt x="392571" y="11928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8E67742-7BE5-458C-BC8D-9EE8557636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62838" y="1"/>
              <a:ext cx="4960548" cy="3526297"/>
            </a:xfrm>
            <a:custGeom>
              <a:avLst/>
              <a:gdLst>
                <a:gd name="connsiteX0" fmla="*/ 542883 w 4960548"/>
                <a:gd name="connsiteY0" fmla="*/ 0 h 3526297"/>
                <a:gd name="connsiteX1" fmla="*/ 826658 w 4960548"/>
                <a:gd name="connsiteY1" fmla="*/ 0 h 3526297"/>
                <a:gd name="connsiteX2" fmla="*/ 730698 w 4960548"/>
                <a:gd name="connsiteY2" fmla="*/ 89329 h 3526297"/>
                <a:gd name="connsiteX3" fmla="*/ 590295 w 4960548"/>
                <a:gd name="connsiteY3" fmla="*/ 244485 h 3526297"/>
                <a:gd name="connsiteX4" fmla="*/ 357524 w 4960548"/>
                <a:gd name="connsiteY4" fmla="*/ 587307 h 3526297"/>
                <a:gd name="connsiteX5" fmla="*/ 199554 w 4960548"/>
                <a:gd name="connsiteY5" fmla="*/ 966280 h 3526297"/>
                <a:gd name="connsiteX6" fmla="*/ 142104 w 4960548"/>
                <a:gd name="connsiteY6" fmla="*/ 1370286 h 3526297"/>
                <a:gd name="connsiteX7" fmla="*/ 166339 w 4960548"/>
                <a:gd name="connsiteY7" fmla="*/ 1568090 h 3526297"/>
                <a:gd name="connsiteX8" fmla="*/ 237914 w 4960548"/>
                <a:gd name="connsiteY8" fmla="*/ 1753129 h 3526297"/>
                <a:gd name="connsiteX9" fmla="*/ 287868 w 4960548"/>
                <a:gd name="connsiteY9" fmla="*/ 1840255 h 3526297"/>
                <a:gd name="connsiteX10" fmla="*/ 345232 w 4960548"/>
                <a:gd name="connsiteY10" fmla="*/ 1924581 h 3526297"/>
                <a:gd name="connsiteX11" fmla="*/ 477745 w 4960548"/>
                <a:gd name="connsiteY11" fmla="*/ 2087551 h 3526297"/>
                <a:gd name="connsiteX12" fmla="*/ 621156 w 4960548"/>
                <a:gd name="connsiteY12" fmla="*/ 2251756 h 3526297"/>
                <a:gd name="connsiteX13" fmla="*/ 692469 w 4960548"/>
                <a:gd name="connsiteY13" fmla="*/ 2337482 h 3526297"/>
                <a:gd name="connsiteX14" fmla="*/ 726731 w 4960548"/>
                <a:gd name="connsiteY14" fmla="*/ 2379562 h 3526297"/>
                <a:gd name="connsiteX15" fmla="*/ 760295 w 4960548"/>
                <a:gd name="connsiteY15" fmla="*/ 2419831 h 3526297"/>
                <a:gd name="connsiteX16" fmla="*/ 1048685 w 4960548"/>
                <a:gd name="connsiteY16" fmla="*/ 2717443 h 3526297"/>
                <a:gd name="connsiteX17" fmla="*/ 1202035 w 4960548"/>
                <a:gd name="connsiteY17" fmla="*/ 2851344 h 3526297"/>
                <a:gd name="connsiteX18" fmla="*/ 1362620 w 4960548"/>
                <a:gd name="connsiteY18" fmla="*/ 2974785 h 3526297"/>
                <a:gd name="connsiteX19" fmla="*/ 1721364 w 4960548"/>
                <a:gd name="connsiteY19" fmla="*/ 3170036 h 3526297"/>
                <a:gd name="connsiteX20" fmla="*/ 1922052 w 4960548"/>
                <a:gd name="connsiteY20" fmla="*/ 3225210 h 3526297"/>
                <a:gd name="connsiteX21" fmla="*/ 1973488 w 4960548"/>
                <a:gd name="connsiteY21" fmla="*/ 3234928 h 3526297"/>
                <a:gd name="connsiteX22" fmla="*/ 2025360 w 4960548"/>
                <a:gd name="connsiteY22" fmla="*/ 3243080 h 3526297"/>
                <a:gd name="connsiteX23" fmla="*/ 2130063 w 4960548"/>
                <a:gd name="connsiteY23" fmla="*/ 3254774 h 3526297"/>
                <a:gd name="connsiteX24" fmla="*/ 2182719 w 4960548"/>
                <a:gd name="connsiteY24" fmla="*/ 3258562 h 3526297"/>
                <a:gd name="connsiteX25" fmla="*/ 2235551 w 4960548"/>
                <a:gd name="connsiteY25" fmla="*/ 3261197 h 3526297"/>
                <a:gd name="connsiteX26" fmla="*/ 2288556 w 4960548"/>
                <a:gd name="connsiteY26" fmla="*/ 3262350 h 3526297"/>
                <a:gd name="connsiteX27" fmla="*/ 2341648 w 4960548"/>
                <a:gd name="connsiteY27" fmla="*/ 3262103 h 3526297"/>
                <a:gd name="connsiteX28" fmla="*/ 2368238 w 4960548"/>
                <a:gd name="connsiteY28" fmla="*/ 3261856 h 3526297"/>
                <a:gd name="connsiteX29" fmla="*/ 2393869 w 4960548"/>
                <a:gd name="connsiteY29" fmla="*/ 3260785 h 3526297"/>
                <a:gd name="connsiteX30" fmla="*/ 2419413 w 4960548"/>
                <a:gd name="connsiteY30" fmla="*/ 3259550 h 3526297"/>
                <a:gd name="connsiteX31" fmla="*/ 2444869 w 4960548"/>
                <a:gd name="connsiteY31" fmla="*/ 3257574 h 3526297"/>
                <a:gd name="connsiteX32" fmla="*/ 2545824 w 4960548"/>
                <a:gd name="connsiteY32" fmla="*/ 3245798 h 3526297"/>
                <a:gd name="connsiteX33" fmla="*/ 2930373 w 4960548"/>
                <a:gd name="connsiteY33" fmla="*/ 3126555 h 3526297"/>
                <a:gd name="connsiteX34" fmla="*/ 3285631 w 4960548"/>
                <a:gd name="connsiteY34" fmla="*/ 2917552 h 3526297"/>
                <a:gd name="connsiteX35" fmla="*/ 3371764 w 4960548"/>
                <a:gd name="connsiteY35" fmla="*/ 2856120 h 3526297"/>
                <a:gd name="connsiteX36" fmla="*/ 3457898 w 4960548"/>
                <a:gd name="connsiteY36" fmla="*/ 2792628 h 3526297"/>
                <a:gd name="connsiteX37" fmla="*/ 3632344 w 4960548"/>
                <a:gd name="connsiteY37" fmla="*/ 2660869 h 3526297"/>
                <a:gd name="connsiteX38" fmla="*/ 3990915 w 4960548"/>
                <a:gd name="connsiteY38" fmla="*/ 2405832 h 3526297"/>
                <a:gd name="connsiteX39" fmla="*/ 4324988 w 4960548"/>
                <a:gd name="connsiteY39" fmla="*/ 2152196 h 3526297"/>
                <a:gd name="connsiteX40" fmla="*/ 4592106 w 4960548"/>
                <a:gd name="connsiteY40" fmla="*/ 1861501 h 3526297"/>
                <a:gd name="connsiteX41" fmla="*/ 4683122 w 4960548"/>
                <a:gd name="connsiteY41" fmla="*/ 1692521 h 3526297"/>
                <a:gd name="connsiteX42" fmla="*/ 4738568 w 4960548"/>
                <a:gd name="connsiteY42" fmla="*/ 1507893 h 3526297"/>
                <a:gd name="connsiteX43" fmla="*/ 4753912 w 4960548"/>
                <a:gd name="connsiteY43" fmla="*/ 1411050 h 3526297"/>
                <a:gd name="connsiteX44" fmla="*/ 4756440 w 4960548"/>
                <a:gd name="connsiteY44" fmla="*/ 1386509 h 3526297"/>
                <a:gd name="connsiteX45" fmla="*/ 4758358 w 4960548"/>
                <a:gd name="connsiteY45" fmla="*/ 1361475 h 3526297"/>
                <a:gd name="connsiteX46" fmla="*/ 4761148 w 4960548"/>
                <a:gd name="connsiteY46" fmla="*/ 1309759 h 3526297"/>
                <a:gd name="connsiteX47" fmla="*/ 4756354 w 4960548"/>
                <a:gd name="connsiteY47" fmla="*/ 1102980 h 3526297"/>
                <a:gd name="connsiteX48" fmla="*/ 4725578 w 4960548"/>
                <a:gd name="connsiteY48" fmla="*/ 898753 h 3526297"/>
                <a:gd name="connsiteX49" fmla="*/ 4673358 w 4960548"/>
                <a:gd name="connsiteY49" fmla="*/ 699384 h 3526297"/>
                <a:gd name="connsiteX50" fmla="*/ 4538491 w 4960548"/>
                <a:gd name="connsiteY50" fmla="*/ 312754 h 3526297"/>
                <a:gd name="connsiteX51" fmla="*/ 4446604 w 4960548"/>
                <a:gd name="connsiteY51" fmla="*/ 129196 h 3526297"/>
                <a:gd name="connsiteX52" fmla="*/ 4419840 w 4960548"/>
                <a:gd name="connsiteY52" fmla="*/ 85222 h 3526297"/>
                <a:gd name="connsiteX53" fmla="*/ 4391680 w 4960548"/>
                <a:gd name="connsiteY53" fmla="*/ 42071 h 3526297"/>
                <a:gd name="connsiteX54" fmla="*/ 4361930 w 4960548"/>
                <a:gd name="connsiteY54" fmla="*/ 0 h 3526297"/>
                <a:gd name="connsiteX55" fmla="*/ 4588871 w 4960548"/>
                <a:gd name="connsiteY55" fmla="*/ 0 h 3526297"/>
                <a:gd name="connsiteX56" fmla="*/ 4613640 w 4960548"/>
                <a:gd name="connsiteY56" fmla="*/ 38859 h 3526297"/>
                <a:gd name="connsiteX57" fmla="*/ 4724445 w 4960548"/>
                <a:gd name="connsiteY57" fmla="*/ 234687 h 3526297"/>
                <a:gd name="connsiteX58" fmla="*/ 4876138 w 4960548"/>
                <a:gd name="connsiteY58" fmla="*/ 653022 h 3526297"/>
                <a:gd name="connsiteX59" fmla="*/ 4911707 w 4960548"/>
                <a:gd name="connsiteY59" fmla="*/ 870671 h 3526297"/>
                <a:gd name="connsiteX60" fmla="*/ 4934810 w 4960548"/>
                <a:gd name="connsiteY60" fmla="*/ 1088487 h 3526297"/>
                <a:gd name="connsiteX61" fmla="*/ 4953206 w 4960548"/>
                <a:gd name="connsiteY61" fmla="*/ 1306301 h 3526297"/>
                <a:gd name="connsiteX62" fmla="*/ 4956954 w 4960548"/>
                <a:gd name="connsiteY62" fmla="*/ 1360899 h 3526297"/>
                <a:gd name="connsiteX63" fmla="*/ 4958610 w 4960548"/>
                <a:gd name="connsiteY63" fmla="*/ 1388980 h 3526297"/>
                <a:gd name="connsiteX64" fmla="*/ 4959830 w 4960548"/>
                <a:gd name="connsiteY64" fmla="*/ 1417555 h 3526297"/>
                <a:gd name="connsiteX65" fmla="*/ 4958174 w 4960548"/>
                <a:gd name="connsiteY65" fmla="*/ 1532680 h 3526297"/>
                <a:gd name="connsiteX66" fmla="*/ 4834030 w 4960548"/>
                <a:gd name="connsiteY66" fmla="*/ 1984861 h 3526297"/>
                <a:gd name="connsiteX67" fmla="*/ 4558106 w 4960548"/>
                <a:gd name="connsiteY67" fmla="*/ 2368857 h 3526297"/>
                <a:gd name="connsiteX68" fmla="*/ 4389936 w 4960548"/>
                <a:gd name="connsiteY68" fmla="*/ 2528945 h 3526297"/>
                <a:gd name="connsiteX69" fmla="*/ 4214618 w 4960548"/>
                <a:gd name="connsiteY69" fmla="*/ 2674457 h 3526297"/>
                <a:gd name="connsiteX70" fmla="*/ 3858489 w 4960548"/>
                <a:gd name="connsiteY70" fmla="*/ 2936658 h 3526297"/>
                <a:gd name="connsiteX71" fmla="*/ 3768868 w 4960548"/>
                <a:gd name="connsiteY71" fmla="*/ 3000643 h 3526297"/>
                <a:gd name="connsiteX72" fmla="*/ 3676806 w 4960548"/>
                <a:gd name="connsiteY72" fmla="*/ 3065040 h 3526297"/>
                <a:gd name="connsiteX73" fmla="*/ 3582477 w 4960548"/>
                <a:gd name="connsiteY73" fmla="*/ 3128614 h 3526297"/>
                <a:gd name="connsiteX74" fmla="*/ 3485185 w 4960548"/>
                <a:gd name="connsiteY74" fmla="*/ 3190377 h 3526297"/>
                <a:gd name="connsiteX75" fmla="*/ 3280923 w 4960548"/>
                <a:gd name="connsiteY75" fmla="*/ 3306325 h 3526297"/>
                <a:gd name="connsiteX76" fmla="*/ 3061230 w 4960548"/>
                <a:gd name="connsiteY76" fmla="*/ 3404897 h 3526297"/>
                <a:gd name="connsiteX77" fmla="*/ 2583137 w 4960548"/>
                <a:gd name="connsiteY77" fmla="*/ 3518292 h 3526297"/>
                <a:gd name="connsiteX78" fmla="*/ 2460038 w 4960548"/>
                <a:gd name="connsiteY78" fmla="*/ 3525622 h 3526297"/>
                <a:gd name="connsiteX79" fmla="*/ 2429264 w 4960548"/>
                <a:gd name="connsiteY79" fmla="*/ 3526280 h 3526297"/>
                <a:gd name="connsiteX80" fmla="*/ 2398576 w 4960548"/>
                <a:gd name="connsiteY80" fmla="*/ 3526116 h 3526297"/>
                <a:gd name="connsiteX81" fmla="*/ 2367977 w 4960548"/>
                <a:gd name="connsiteY81" fmla="*/ 3525786 h 3526297"/>
                <a:gd name="connsiteX82" fmla="*/ 2338249 w 4960548"/>
                <a:gd name="connsiteY82" fmla="*/ 3524716 h 3526297"/>
                <a:gd name="connsiteX83" fmla="*/ 2100770 w 4960548"/>
                <a:gd name="connsiteY83" fmla="*/ 3506845 h 3526297"/>
                <a:gd name="connsiteX84" fmla="*/ 1864776 w 4960548"/>
                <a:gd name="connsiteY84" fmla="*/ 3467483 h 3526297"/>
                <a:gd name="connsiteX85" fmla="*/ 1632964 w 4960548"/>
                <a:gd name="connsiteY85" fmla="*/ 3405803 h 3526297"/>
                <a:gd name="connsiteX86" fmla="*/ 1189219 w 4960548"/>
                <a:gd name="connsiteY86" fmla="*/ 3220352 h 3526297"/>
                <a:gd name="connsiteX87" fmla="*/ 815305 w 4960548"/>
                <a:gd name="connsiteY87" fmla="*/ 2931634 h 3526297"/>
                <a:gd name="connsiteX88" fmla="*/ 663699 w 4960548"/>
                <a:gd name="connsiteY88" fmla="*/ 2757877 h 3526297"/>
                <a:gd name="connsiteX89" fmla="*/ 531274 w 4960548"/>
                <a:gd name="connsiteY89" fmla="*/ 2573907 h 3526297"/>
                <a:gd name="connsiteX90" fmla="*/ 500325 w 4960548"/>
                <a:gd name="connsiteY90" fmla="*/ 2527051 h 3526297"/>
                <a:gd name="connsiteX91" fmla="*/ 470771 w 4960548"/>
                <a:gd name="connsiteY91" fmla="*/ 2481594 h 3526297"/>
                <a:gd name="connsiteX92" fmla="*/ 412448 w 4960548"/>
                <a:gd name="connsiteY92" fmla="*/ 2393479 h 3526297"/>
                <a:gd name="connsiteX93" fmla="*/ 291616 w 4960548"/>
                <a:gd name="connsiteY93" fmla="*/ 2213464 h 3526297"/>
                <a:gd name="connsiteX94" fmla="*/ 173662 w 4960548"/>
                <a:gd name="connsiteY94" fmla="*/ 2023154 h 3526297"/>
                <a:gd name="connsiteX95" fmla="*/ 120483 w 4960548"/>
                <a:gd name="connsiteY95" fmla="*/ 1922276 h 3526297"/>
                <a:gd name="connsiteX96" fmla="*/ 75324 w 4960548"/>
                <a:gd name="connsiteY96" fmla="*/ 1816703 h 3526297"/>
                <a:gd name="connsiteX97" fmla="*/ 40713 w 4960548"/>
                <a:gd name="connsiteY97" fmla="*/ 1707179 h 3526297"/>
                <a:gd name="connsiteX98" fmla="*/ 27811 w 4960548"/>
                <a:gd name="connsiteY98" fmla="*/ 1651346 h 3526297"/>
                <a:gd name="connsiteX99" fmla="*/ 22144 w 4960548"/>
                <a:gd name="connsiteY99" fmla="*/ 1623346 h 3526297"/>
                <a:gd name="connsiteX100" fmla="*/ 17436 w 4960548"/>
                <a:gd name="connsiteY100" fmla="*/ 1595265 h 3526297"/>
                <a:gd name="connsiteX101" fmla="*/ 0 w 4960548"/>
                <a:gd name="connsiteY101" fmla="*/ 1370286 h 3526297"/>
                <a:gd name="connsiteX102" fmla="*/ 48385 w 4960548"/>
                <a:gd name="connsiteY102" fmla="*/ 931939 h 3526297"/>
                <a:gd name="connsiteX103" fmla="*/ 193801 w 4960548"/>
                <a:gd name="connsiteY103" fmla="*/ 511957 h 3526297"/>
                <a:gd name="connsiteX104" fmla="*/ 431660 w 4960548"/>
                <a:gd name="connsiteY104" fmla="*/ 131379 h 3526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</a:cxnLst>
              <a:rect l="l" t="t" r="r" b="b"/>
              <a:pathLst>
                <a:path w="4960548" h="3526297">
                  <a:moveTo>
                    <a:pt x="542883" y="0"/>
                  </a:moveTo>
                  <a:lnTo>
                    <a:pt x="826658" y="0"/>
                  </a:lnTo>
                  <a:lnTo>
                    <a:pt x="730698" y="89329"/>
                  </a:lnTo>
                  <a:cubicBezTo>
                    <a:pt x="681528" y="139120"/>
                    <a:pt x="634626" y="190876"/>
                    <a:pt x="590295" y="244485"/>
                  </a:cubicBezTo>
                  <a:cubicBezTo>
                    <a:pt x="501458" y="351540"/>
                    <a:pt x="423083" y="466336"/>
                    <a:pt x="357524" y="587307"/>
                  </a:cubicBezTo>
                  <a:cubicBezTo>
                    <a:pt x="291965" y="708196"/>
                    <a:pt x="237391" y="834767"/>
                    <a:pt x="199554" y="966280"/>
                  </a:cubicBezTo>
                  <a:cubicBezTo>
                    <a:pt x="161632" y="1097463"/>
                    <a:pt x="142016" y="1233833"/>
                    <a:pt x="142104" y="1370286"/>
                  </a:cubicBezTo>
                  <a:cubicBezTo>
                    <a:pt x="142888" y="1437319"/>
                    <a:pt x="149862" y="1503858"/>
                    <a:pt x="166339" y="1568090"/>
                  </a:cubicBezTo>
                  <a:cubicBezTo>
                    <a:pt x="182555" y="1632405"/>
                    <a:pt x="207750" y="1693921"/>
                    <a:pt x="237914" y="1753129"/>
                  </a:cubicBezTo>
                  <a:cubicBezTo>
                    <a:pt x="253170" y="1782693"/>
                    <a:pt x="270084" y="1811680"/>
                    <a:pt x="287868" y="1840255"/>
                  </a:cubicBezTo>
                  <a:cubicBezTo>
                    <a:pt x="305914" y="1868748"/>
                    <a:pt x="325181" y="1896830"/>
                    <a:pt x="345232" y="1924581"/>
                  </a:cubicBezTo>
                  <a:cubicBezTo>
                    <a:pt x="385858" y="1979920"/>
                    <a:pt x="431017" y="2033612"/>
                    <a:pt x="477745" y="2087551"/>
                  </a:cubicBezTo>
                  <a:cubicBezTo>
                    <a:pt x="524474" y="2141573"/>
                    <a:pt x="573294" y="2195594"/>
                    <a:pt x="621156" y="2251756"/>
                  </a:cubicBezTo>
                  <a:cubicBezTo>
                    <a:pt x="645130" y="2279755"/>
                    <a:pt x="668843" y="2308412"/>
                    <a:pt x="692469" y="2337482"/>
                  </a:cubicBezTo>
                  <a:lnTo>
                    <a:pt x="726731" y="2379562"/>
                  </a:lnTo>
                  <a:cubicBezTo>
                    <a:pt x="737977" y="2392986"/>
                    <a:pt x="748700" y="2406738"/>
                    <a:pt x="760295" y="2419831"/>
                  </a:cubicBezTo>
                  <a:cubicBezTo>
                    <a:pt x="850788" y="2526392"/>
                    <a:pt x="948952" y="2624470"/>
                    <a:pt x="1048685" y="2717443"/>
                  </a:cubicBezTo>
                  <a:cubicBezTo>
                    <a:pt x="1098814" y="2763724"/>
                    <a:pt x="1149814" y="2808439"/>
                    <a:pt x="1202035" y="2851344"/>
                  </a:cubicBezTo>
                  <a:cubicBezTo>
                    <a:pt x="1254256" y="2894248"/>
                    <a:pt x="1307435" y="2935752"/>
                    <a:pt x="1362620" y="2974785"/>
                  </a:cubicBezTo>
                  <a:cubicBezTo>
                    <a:pt x="1472554" y="3053017"/>
                    <a:pt x="1591118" y="3122932"/>
                    <a:pt x="1721364" y="3170036"/>
                  </a:cubicBezTo>
                  <a:cubicBezTo>
                    <a:pt x="1786314" y="3193588"/>
                    <a:pt x="1853617" y="3211622"/>
                    <a:pt x="1922052" y="3225210"/>
                  </a:cubicBezTo>
                  <a:cubicBezTo>
                    <a:pt x="1939227" y="3228422"/>
                    <a:pt x="1956227" y="3232128"/>
                    <a:pt x="1973488" y="3234928"/>
                  </a:cubicBezTo>
                  <a:lnTo>
                    <a:pt x="2025360" y="3243080"/>
                  </a:lnTo>
                  <a:cubicBezTo>
                    <a:pt x="2060145" y="3247445"/>
                    <a:pt x="2094930" y="3252056"/>
                    <a:pt x="2130063" y="3254774"/>
                  </a:cubicBezTo>
                  <a:cubicBezTo>
                    <a:pt x="2147587" y="3256338"/>
                    <a:pt x="2165109" y="3257821"/>
                    <a:pt x="2182719" y="3258562"/>
                  </a:cubicBezTo>
                  <a:cubicBezTo>
                    <a:pt x="2200330" y="3259385"/>
                    <a:pt x="2217853" y="3260703"/>
                    <a:pt x="2235551" y="3261197"/>
                  </a:cubicBezTo>
                  <a:lnTo>
                    <a:pt x="2288556" y="3262350"/>
                  </a:lnTo>
                  <a:cubicBezTo>
                    <a:pt x="2306166" y="3262761"/>
                    <a:pt x="2323951" y="3262185"/>
                    <a:pt x="2341648" y="3262103"/>
                  </a:cubicBezTo>
                  <a:lnTo>
                    <a:pt x="2368238" y="3261856"/>
                  </a:lnTo>
                  <a:cubicBezTo>
                    <a:pt x="2376869" y="3261609"/>
                    <a:pt x="2385325" y="3261115"/>
                    <a:pt x="2393869" y="3260785"/>
                  </a:cubicBezTo>
                  <a:cubicBezTo>
                    <a:pt x="2402412" y="3260373"/>
                    <a:pt x="2410956" y="3260127"/>
                    <a:pt x="2419413" y="3259550"/>
                  </a:cubicBezTo>
                  <a:lnTo>
                    <a:pt x="2444869" y="3257574"/>
                  </a:lnTo>
                  <a:cubicBezTo>
                    <a:pt x="2478782" y="3255021"/>
                    <a:pt x="2512434" y="3250739"/>
                    <a:pt x="2545824" y="3245798"/>
                  </a:cubicBezTo>
                  <a:cubicBezTo>
                    <a:pt x="2679470" y="3224881"/>
                    <a:pt x="2807973" y="3183954"/>
                    <a:pt x="2930373" y="3126555"/>
                  </a:cubicBezTo>
                  <a:cubicBezTo>
                    <a:pt x="3053210" y="3069817"/>
                    <a:pt x="3170118" y="2997184"/>
                    <a:pt x="3285631" y="2917552"/>
                  </a:cubicBezTo>
                  <a:cubicBezTo>
                    <a:pt x="3314487" y="2897706"/>
                    <a:pt x="3343169" y="2876954"/>
                    <a:pt x="3371764" y="2856120"/>
                  </a:cubicBezTo>
                  <a:cubicBezTo>
                    <a:pt x="3400534" y="2835285"/>
                    <a:pt x="3429216" y="2814121"/>
                    <a:pt x="3457898" y="2792628"/>
                  </a:cubicBezTo>
                  <a:lnTo>
                    <a:pt x="3632344" y="2660869"/>
                  </a:lnTo>
                  <a:cubicBezTo>
                    <a:pt x="3752043" y="2571190"/>
                    <a:pt x="3872873" y="2487687"/>
                    <a:pt x="3990915" y="2405832"/>
                  </a:cubicBezTo>
                  <a:cubicBezTo>
                    <a:pt x="4108869" y="2323976"/>
                    <a:pt x="4222378" y="2241297"/>
                    <a:pt x="4324988" y="2152196"/>
                  </a:cubicBezTo>
                  <a:cubicBezTo>
                    <a:pt x="4427598" y="2063258"/>
                    <a:pt x="4520270" y="1968474"/>
                    <a:pt x="4592106" y="1861501"/>
                  </a:cubicBezTo>
                  <a:cubicBezTo>
                    <a:pt x="4628024" y="1808057"/>
                    <a:pt x="4658712" y="1751730"/>
                    <a:pt x="4683122" y="1692521"/>
                  </a:cubicBezTo>
                  <a:cubicBezTo>
                    <a:pt x="4707706" y="1633393"/>
                    <a:pt x="4725404" y="1571467"/>
                    <a:pt x="4738568" y="1507893"/>
                  </a:cubicBezTo>
                  <a:cubicBezTo>
                    <a:pt x="4745106" y="1476106"/>
                    <a:pt x="4750338" y="1443742"/>
                    <a:pt x="4753912" y="1411050"/>
                  </a:cubicBezTo>
                  <a:cubicBezTo>
                    <a:pt x="4754958" y="1402897"/>
                    <a:pt x="4755656" y="1394662"/>
                    <a:pt x="4756440" y="1386509"/>
                  </a:cubicBezTo>
                  <a:cubicBezTo>
                    <a:pt x="4757138" y="1378274"/>
                    <a:pt x="4758010" y="1370204"/>
                    <a:pt x="4758358" y="1361475"/>
                  </a:cubicBezTo>
                  <a:lnTo>
                    <a:pt x="4761148" y="1309759"/>
                  </a:lnTo>
                  <a:cubicBezTo>
                    <a:pt x="4763676" y="1240751"/>
                    <a:pt x="4762106" y="1171659"/>
                    <a:pt x="4756354" y="1102980"/>
                  </a:cubicBezTo>
                  <a:cubicBezTo>
                    <a:pt x="4750774" y="1034218"/>
                    <a:pt x="4740050" y="966033"/>
                    <a:pt x="4725578" y="898753"/>
                  </a:cubicBezTo>
                  <a:cubicBezTo>
                    <a:pt x="4710932" y="831473"/>
                    <a:pt x="4692624" y="765100"/>
                    <a:pt x="4673358" y="699384"/>
                  </a:cubicBezTo>
                  <a:cubicBezTo>
                    <a:pt x="4634912" y="568037"/>
                    <a:pt x="4592456" y="438419"/>
                    <a:pt x="4538491" y="312754"/>
                  </a:cubicBezTo>
                  <a:cubicBezTo>
                    <a:pt x="4511464" y="250003"/>
                    <a:pt x="4481301" y="188406"/>
                    <a:pt x="4446604" y="129196"/>
                  </a:cubicBezTo>
                  <a:cubicBezTo>
                    <a:pt x="4438147" y="114291"/>
                    <a:pt x="4428819" y="99798"/>
                    <a:pt x="4419840" y="85222"/>
                  </a:cubicBezTo>
                  <a:cubicBezTo>
                    <a:pt x="4410598" y="70728"/>
                    <a:pt x="4401008" y="56482"/>
                    <a:pt x="4391680" y="42071"/>
                  </a:cubicBezTo>
                  <a:lnTo>
                    <a:pt x="4361930" y="0"/>
                  </a:lnTo>
                  <a:lnTo>
                    <a:pt x="4588871" y="0"/>
                  </a:lnTo>
                  <a:lnTo>
                    <a:pt x="4613640" y="38859"/>
                  </a:lnTo>
                  <a:cubicBezTo>
                    <a:pt x="4653306" y="102762"/>
                    <a:pt x="4690706" y="167901"/>
                    <a:pt x="4724445" y="234687"/>
                  </a:cubicBezTo>
                  <a:cubicBezTo>
                    <a:pt x="4792096" y="368257"/>
                    <a:pt x="4844230" y="508828"/>
                    <a:pt x="4876138" y="653022"/>
                  </a:cubicBezTo>
                  <a:cubicBezTo>
                    <a:pt x="4892005" y="725161"/>
                    <a:pt x="4903077" y="797874"/>
                    <a:pt x="4911707" y="870671"/>
                  </a:cubicBezTo>
                  <a:cubicBezTo>
                    <a:pt x="4920513" y="943386"/>
                    <a:pt x="4927574" y="1016019"/>
                    <a:pt x="4934810" y="1088487"/>
                  </a:cubicBezTo>
                  <a:cubicBezTo>
                    <a:pt x="4941697" y="1161036"/>
                    <a:pt x="4947799" y="1233586"/>
                    <a:pt x="4953206" y="1306301"/>
                  </a:cubicBezTo>
                  <a:lnTo>
                    <a:pt x="4956954" y="1360899"/>
                  </a:lnTo>
                  <a:cubicBezTo>
                    <a:pt x="4957651" y="1369875"/>
                    <a:pt x="4958087" y="1379510"/>
                    <a:pt x="4958610" y="1388980"/>
                  </a:cubicBezTo>
                  <a:cubicBezTo>
                    <a:pt x="4959133" y="1398450"/>
                    <a:pt x="4959656" y="1408003"/>
                    <a:pt x="4959830" y="1417555"/>
                  </a:cubicBezTo>
                  <a:cubicBezTo>
                    <a:pt x="4961138" y="1455683"/>
                    <a:pt x="4960702" y="1494140"/>
                    <a:pt x="4958174" y="1532680"/>
                  </a:cubicBezTo>
                  <a:cubicBezTo>
                    <a:pt x="4948760" y="1686920"/>
                    <a:pt x="4904908" y="1842314"/>
                    <a:pt x="4834030" y="1984861"/>
                  </a:cubicBezTo>
                  <a:cubicBezTo>
                    <a:pt x="4763328" y="2127820"/>
                    <a:pt x="4665860" y="2256121"/>
                    <a:pt x="4558106" y="2368857"/>
                  </a:cubicBezTo>
                  <a:cubicBezTo>
                    <a:pt x="4504230" y="2425432"/>
                    <a:pt x="4447650" y="2478465"/>
                    <a:pt x="4389936" y="2528945"/>
                  </a:cubicBezTo>
                  <a:cubicBezTo>
                    <a:pt x="4332223" y="2579425"/>
                    <a:pt x="4273726" y="2628011"/>
                    <a:pt x="4214618" y="2674457"/>
                  </a:cubicBezTo>
                  <a:cubicBezTo>
                    <a:pt x="4096664" y="2767759"/>
                    <a:pt x="3976094" y="2852826"/>
                    <a:pt x="3858489" y="2936658"/>
                  </a:cubicBezTo>
                  <a:lnTo>
                    <a:pt x="3768868" y="3000643"/>
                  </a:lnTo>
                  <a:cubicBezTo>
                    <a:pt x="3738530" y="3022136"/>
                    <a:pt x="3707929" y="3043794"/>
                    <a:pt x="3676806" y="3065040"/>
                  </a:cubicBezTo>
                  <a:cubicBezTo>
                    <a:pt x="3645770" y="3086369"/>
                    <a:pt x="3614386" y="3107615"/>
                    <a:pt x="3582477" y="3128614"/>
                  </a:cubicBezTo>
                  <a:cubicBezTo>
                    <a:pt x="3550483" y="3149449"/>
                    <a:pt x="3518226" y="3170118"/>
                    <a:pt x="3485185" y="3190377"/>
                  </a:cubicBezTo>
                  <a:cubicBezTo>
                    <a:pt x="3419452" y="3230975"/>
                    <a:pt x="3351625" y="3270338"/>
                    <a:pt x="3280923" y="3306325"/>
                  </a:cubicBezTo>
                  <a:cubicBezTo>
                    <a:pt x="3210307" y="3342476"/>
                    <a:pt x="3137251" y="3376074"/>
                    <a:pt x="3061230" y="3404897"/>
                  </a:cubicBezTo>
                  <a:cubicBezTo>
                    <a:pt x="2909886" y="3463366"/>
                    <a:pt x="2747295" y="3502810"/>
                    <a:pt x="2583137" y="3518292"/>
                  </a:cubicBezTo>
                  <a:cubicBezTo>
                    <a:pt x="2542075" y="3521999"/>
                    <a:pt x="2501013" y="3524798"/>
                    <a:pt x="2460038" y="3525622"/>
                  </a:cubicBezTo>
                  <a:lnTo>
                    <a:pt x="2429264" y="3526280"/>
                  </a:lnTo>
                  <a:cubicBezTo>
                    <a:pt x="2419064" y="3526363"/>
                    <a:pt x="2408777" y="3526116"/>
                    <a:pt x="2398576" y="3526116"/>
                  </a:cubicBezTo>
                  <a:lnTo>
                    <a:pt x="2367977" y="3525786"/>
                  </a:lnTo>
                  <a:lnTo>
                    <a:pt x="2338249" y="3524716"/>
                  </a:lnTo>
                  <a:cubicBezTo>
                    <a:pt x="2259089" y="3522327"/>
                    <a:pt x="2179756" y="3516399"/>
                    <a:pt x="2100770" y="3506845"/>
                  </a:cubicBezTo>
                  <a:cubicBezTo>
                    <a:pt x="2021699" y="3497787"/>
                    <a:pt x="1942801" y="3484776"/>
                    <a:pt x="1864776" y="3467483"/>
                  </a:cubicBezTo>
                  <a:cubicBezTo>
                    <a:pt x="1786836" y="3450025"/>
                    <a:pt x="1709508" y="3429355"/>
                    <a:pt x="1632964" y="3405803"/>
                  </a:cubicBezTo>
                  <a:cubicBezTo>
                    <a:pt x="1480138" y="3358288"/>
                    <a:pt x="1329055" y="3299160"/>
                    <a:pt x="1189219" y="3220352"/>
                  </a:cubicBezTo>
                  <a:cubicBezTo>
                    <a:pt x="1049296" y="3141708"/>
                    <a:pt x="924367" y="3041982"/>
                    <a:pt x="815305" y="2931634"/>
                  </a:cubicBezTo>
                  <a:cubicBezTo>
                    <a:pt x="760469" y="2876542"/>
                    <a:pt x="710603" y="2817909"/>
                    <a:pt x="663699" y="2757877"/>
                  </a:cubicBezTo>
                  <a:cubicBezTo>
                    <a:pt x="617059" y="2697597"/>
                    <a:pt x="572684" y="2636411"/>
                    <a:pt x="531274" y="2573907"/>
                  </a:cubicBezTo>
                  <a:cubicBezTo>
                    <a:pt x="520638" y="2558426"/>
                    <a:pt x="510612" y="2542697"/>
                    <a:pt x="500325" y="2527051"/>
                  </a:cubicBezTo>
                  <a:lnTo>
                    <a:pt x="470771" y="2481594"/>
                  </a:lnTo>
                  <a:cubicBezTo>
                    <a:pt x="451853" y="2452195"/>
                    <a:pt x="432238" y="2423043"/>
                    <a:pt x="412448" y="2393479"/>
                  </a:cubicBezTo>
                  <a:lnTo>
                    <a:pt x="291616" y="2213464"/>
                  </a:lnTo>
                  <a:cubicBezTo>
                    <a:pt x="251078" y="2152113"/>
                    <a:pt x="211062" y="2088951"/>
                    <a:pt x="173662" y="2023154"/>
                  </a:cubicBezTo>
                  <a:cubicBezTo>
                    <a:pt x="155005" y="1990214"/>
                    <a:pt x="136960" y="1956697"/>
                    <a:pt x="120483" y="1922276"/>
                  </a:cubicBezTo>
                  <a:cubicBezTo>
                    <a:pt x="104093" y="1887771"/>
                    <a:pt x="88837" y="1852608"/>
                    <a:pt x="75324" y="1816703"/>
                  </a:cubicBezTo>
                  <a:cubicBezTo>
                    <a:pt x="62072" y="1780717"/>
                    <a:pt x="50303" y="1744235"/>
                    <a:pt x="40713" y="1707179"/>
                  </a:cubicBezTo>
                  <a:cubicBezTo>
                    <a:pt x="36180" y="1688650"/>
                    <a:pt x="31560" y="1670039"/>
                    <a:pt x="27811" y="1651346"/>
                  </a:cubicBezTo>
                  <a:lnTo>
                    <a:pt x="22144" y="1623346"/>
                  </a:lnTo>
                  <a:lnTo>
                    <a:pt x="17436" y="1595265"/>
                  </a:lnTo>
                  <a:cubicBezTo>
                    <a:pt x="5144" y="1520328"/>
                    <a:pt x="0" y="1444978"/>
                    <a:pt x="0" y="1370286"/>
                  </a:cubicBezTo>
                  <a:cubicBezTo>
                    <a:pt x="349" y="1223293"/>
                    <a:pt x="16652" y="1076299"/>
                    <a:pt x="48385" y="931939"/>
                  </a:cubicBezTo>
                  <a:cubicBezTo>
                    <a:pt x="80032" y="787663"/>
                    <a:pt x="128504" y="646187"/>
                    <a:pt x="193801" y="511957"/>
                  </a:cubicBezTo>
                  <a:cubicBezTo>
                    <a:pt x="259404" y="377727"/>
                    <a:pt x="339740" y="250559"/>
                    <a:pt x="431660" y="13137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B03BE98-6C07-41CD-ACA9-5244A3DA10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61928" y="0"/>
              <a:ext cx="4934374" cy="3484134"/>
            </a:xfrm>
            <a:custGeom>
              <a:avLst/>
              <a:gdLst>
                <a:gd name="connsiteX0" fmla="*/ 585303 w 4934374"/>
                <a:gd name="connsiteY0" fmla="*/ 0 h 3484134"/>
                <a:gd name="connsiteX1" fmla="*/ 1213739 w 4934374"/>
                <a:gd name="connsiteY1" fmla="*/ 0 h 3484134"/>
                <a:gd name="connsiteX2" fmla="*/ 1150162 w 4934374"/>
                <a:gd name="connsiteY2" fmla="*/ 47028 h 3484134"/>
                <a:gd name="connsiteX3" fmla="*/ 626038 w 4934374"/>
                <a:gd name="connsiteY3" fmla="*/ 660944 h 3484134"/>
                <a:gd name="connsiteX4" fmla="*/ 435986 w 4934374"/>
                <a:gd name="connsiteY4" fmla="*/ 1375409 h 3484134"/>
                <a:gd name="connsiteX5" fmla="*/ 750530 w 4934374"/>
                <a:gd name="connsiteY5" fmla="*/ 2038817 h 3484134"/>
                <a:gd name="connsiteX6" fmla="*/ 909024 w 4934374"/>
                <a:gd name="connsiteY6" fmla="*/ 2249384 h 3484134"/>
                <a:gd name="connsiteX7" fmla="*/ 2396223 w 4934374"/>
                <a:gd name="connsiteY7" fmla="*/ 3072468 h 3484134"/>
                <a:gd name="connsiteX8" fmla="*/ 3525201 w 4934374"/>
                <a:gd name="connsiteY8" fmla="*/ 2566101 h 3484134"/>
                <a:gd name="connsiteX9" fmla="*/ 3662596 w 4934374"/>
                <a:gd name="connsiteY9" fmla="*/ 2465552 h 3484134"/>
                <a:gd name="connsiteX10" fmla="*/ 4287500 w 4934374"/>
                <a:gd name="connsiteY10" fmla="*/ 1939915 h 3484134"/>
                <a:gd name="connsiteX11" fmla="*/ 4498563 w 4934374"/>
                <a:gd name="connsiteY11" fmla="*/ 1375409 h 3484134"/>
                <a:gd name="connsiteX12" fmla="*/ 4132831 w 4934374"/>
                <a:gd name="connsiteY12" fmla="*/ 134540 h 3484134"/>
                <a:gd name="connsiteX13" fmla="*/ 4025590 w 4934374"/>
                <a:gd name="connsiteY13" fmla="*/ 0 h 3484134"/>
                <a:gd name="connsiteX14" fmla="*/ 4555675 w 4934374"/>
                <a:gd name="connsiteY14" fmla="*/ 0 h 3484134"/>
                <a:gd name="connsiteX15" fmla="*/ 4605933 w 4934374"/>
                <a:gd name="connsiteY15" fmla="*/ 77740 h 3484134"/>
                <a:gd name="connsiteX16" fmla="*/ 4934374 w 4934374"/>
                <a:gd name="connsiteY16" fmla="*/ 1375327 h 3484134"/>
                <a:gd name="connsiteX17" fmla="*/ 3793540 w 4934374"/>
                <a:gd name="connsiteY17" fmla="*/ 2890475 h 3484134"/>
                <a:gd name="connsiteX18" fmla="*/ 2396135 w 4934374"/>
                <a:gd name="connsiteY18" fmla="*/ 3484134 h 3484134"/>
                <a:gd name="connsiteX19" fmla="*/ 548273 w 4934374"/>
                <a:gd name="connsiteY19" fmla="*/ 2480458 h 3484134"/>
                <a:gd name="connsiteX20" fmla="*/ 0 w 4934374"/>
                <a:gd name="connsiteY20" fmla="*/ 1375327 h 3484134"/>
                <a:gd name="connsiteX21" fmla="*/ 512166 w 4934374"/>
                <a:gd name="connsiteY21" fmla="*/ 77740 h 3484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934374" h="3484134">
                  <a:moveTo>
                    <a:pt x="585303" y="0"/>
                  </a:moveTo>
                  <a:lnTo>
                    <a:pt x="1213739" y="0"/>
                  </a:lnTo>
                  <a:lnTo>
                    <a:pt x="1150162" y="47028"/>
                  </a:lnTo>
                  <a:cubicBezTo>
                    <a:pt x="925762" y="228608"/>
                    <a:pt x="749397" y="435224"/>
                    <a:pt x="626038" y="660944"/>
                  </a:cubicBezTo>
                  <a:cubicBezTo>
                    <a:pt x="499976" y="891687"/>
                    <a:pt x="435986" y="1132066"/>
                    <a:pt x="435986" y="1375409"/>
                  </a:cubicBezTo>
                  <a:cubicBezTo>
                    <a:pt x="435986" y="1620481"/>
                    <a:pt x="538074" y="1763604"/>
                    <a:pt x="750530" y="2038817"/>
                  </a:cubicBezTo>
                  <a:cubicBezTo>
                    <a:pt x="801792" y="2105190"/>
                    <a:pt x="854797" y="2173870"/>
                    <a:pt x="909024" y="2249384"/>
                  </a:cubicBezTo>
                  <a:cubicBezTo>
                    <a:pt x="1323389" y="2826326"/>
                    <a:pt x="1768180" y="3072468"/>
                    <a:pt x="2396223" y="3072468"/>
                  </a:cubicBezTo>
                  <a:cubicBezTo>
                    <a:pt x="2808409" y="3072468"/>
                    <a:pt x="3110835" y="2871947"/>
                    <a:pt x="3525201" y="2566101"/>
                  </a:cubicBezTo>
                  <a:cubicBezTo>
                    <a:pt x="3571493" y="2531926"/>
                    <a:pt x="3617786" y="2498162"/>
                    <a:pt x="3662596" y="2465552"/>
                  </a:cubicBezTo>
                  <a:cubicBezTo>
                    <a:pt x="3905479" y="2288583"/>
                    <a:pt x="4134849" y="2121414"/>
                    <a:pt x="4287500" y="1939915"/>
                  </a:cubicBezTo>
                  <a:cubicBezTo>
                    <a:pt x="4433440" y="1766404"/>
                    <a:pt x="4498563" y="1592317"/>
                    <a:pt x="4498563" y="1375409"/>
                  </a:cubicBezTo>
                  <a:cubicBezTo>
                    <a:pt x="4498563" y="899696"/>
                    <a:pt x="4369741" y="465973"/>
                    <a:pt x="4132831" y="134540"/>
                  </a:cubicBezTo>
                  <a:lnTo>
                    <a:pt x="4025590" y="0"/>
                  </a:lnTo>
                  <a:lnTo>
                    <a:pt x="4555675" y="0"/>
                  </a:lnTo>
                  <a:lnTo>
                    <a:pt x="4605933" y="77740"/>
                  </a:lnTo>
                  <a:cubicBezTo>
                    <a:pt x="4820335" y="448137"/>
                    <a:pt x="4934374" y="894662"/>
                    <a:pt x="4934374" y="1375327"/>
                  </a:cubicBezTo>
                  <a:cubicBezTo>
                    <a:pt x="4934374" y="2116884"/>
                    <a:pt x="4369100" y="2465635"/>
                    <a:pt x="3793540" y="2890475"/>
                  </a:cubicBezTo>
                  <a:cubicBezTo>
                    <a:pt x="3374293" y="3199945"/>
                    <a:pt x="2970389" y="3484134"/>
                    <a:pt x="2396135" y="3484134"/>
                  </a:cubicBezTo>
                  <a:cubicBezTo>
                    <a:pt x="1544564" y="3484134"/>
                    <a:pt x="991670" y="3097832"/>
                    <a:pt x="548273" y="2480458"/>
                  </a:cubicBezTo>
                  <a:cubicBezTo>
                    <a:pt x="282201" y="2110049"/>
                    <a:pt x="0" y="1856001"/>
                    <a:pt x="0" y="1375327"/>
                  </a:cubicBezTo>
                  <a:cubicBezTo>
                    <a:pt x="0" y="894662"/>
                    <a:pt x="195505" y="448137"/>
                    <a:pt x="512166" y="777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13CCE92-2C5E-48BC-9713-FBEEDBAE6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61928" y="0"/>
              <a:ext cx="4934374" cy="3484134"/>
            </a:xfrm>
            <a:custGeom>
              <a:avLst/>
              <a:gdLst>
                <a:gd name="connsiteX0" fmla="*/ 585303 w 4934374"/>
                <a:gd name="connsiteY0" fmla="*/ 0 h 3484134"/>
                <a:gd name="connsiteX1" fmla="*/ 1354934 w 4934374"/>
                <a:gd name="connsiteY1" fmla="*/ 0 h 3484134"/>
                <a:gd name="connsiteX2" fmla="*/ 1206830 w 4934374"/>
                <a:gd name="connsiteY2" fmla="*/ 109531 h 3484134"/>
                <a:gd name="connsiteX3" fmla="*/ 703453 w 4934374"/>
                <a:gd name="connsiteY3" fmla="*/ 698660 h 3484134"/>
                <a:gd name="connsiteX4" fmla="*/ 523079 w 4934374"/>
                <a:gd name="connsiteY4" fmla="*/ 1375409 h 3484134"/>
                <a:gd name="connsiteX5" fmla="*/ 820885 w 4934374"/>
                <a:gd name="connsiteY5" fmla="*/ 1990313 h 3484134"/>
                <a:gd name="connsiteX6" fmla="*/ 981122 w 4934374"/>
                <a:gd name="connsiteY6" fmla="*/ 2203186 h 3484134"/>
                <a:gd name="connsiteX7" fmla="*/ 1592426 w 4934374"/>
                <a:gd name="connsiteY7" fmla="*/ 2792645 h 3484134"/>
                <a:gd name="connsiteX8" fmla="*/ 2396135 w 4934374"/>
                <a:gd name="connsiteY8" fmla="*/ 2990119 h 3484134"/>
                <a:gd name="connsiteX9" fmla="*/ 2913112 w 4934374"/>
                <a:gd name="connsiteY9" fmla="*/ 2864371 h 3484134"/>
                <a:gd name="connsiteX10" fmla="*/ 3471411 w 4934374"/>
                <a:gd name="connsiteY10" fmla="*/ 2501292 h 3484134"/>
                <a:gd name="connsiteX11" fmla="*/ 3609242 w 4934374"/>
                <a:gd name="connsiteY11" fmla="*/ 2400414 h 3484134"/>
                <a:gd name="connsiteX12" fmla="*/ 4219151 w 4934374"/>
                <a:gd name="connsiteY12" fmla="*/ 1888693 h 3484134"/>
                <a:gd name="connsiteX13" fmla="*/ 4411296 w 4934374"/>
                <a:gd name="connsiteY13" fmla="*/ 1375409 h 3484134"/>
                <a:gd name="connsiteX14" fmla="*/ 3957874 w 4934374"/>
                <a:gd name="connsiteY14" fmla="*/ 51887 h 3484134"/>
                <a:gd name="connsiteX15" fmla="*/ 3906637 w 4934374"/>
                <a:gd name="connsiteY15" fmla="*/ 0 h 3484134"/>
                <a:gd name="connsiteX16" fmla="*/ 4555675 w 4934374"/>
                <a:gd name="connsiteY16" fmla="*/ 0 h 3484134"/>
                <a:gd name="connsiteX17" fmla="*/ 4605933 w 4934374"/>
                <a:gd name="connsiteY17" fmla="*/ 77740 h 3484134"/>
                <a:gd name="connsiteX18" fmla="*/ 4934374 w 4934374"/>
                <a:gd name="connsiteY18" fmla="*/ 1375327 h 3484134"/>
                <a:gd name="connsiteX19" fmla="*/ 3793540 w 4934374"/>
                <a:gd name="connsiteY19" fmla="*/ 2890475 h 3484134"/>
                <a:gd name="connsiteX20" fmla="*/ 2396135 w 4934374"/>
                <a:gd name="connsiteY20" fmla="*/ 3484134 h 3484134"/>
                <a:gd name="connsiteX21" fmla="*/ 548273 w 4934374"/>
                <a:gd name="connsiteY21" fmla="*/ 2480458 h 3484134"/>
                <a:gd name="connsiteX22" fmla="*/ 0 w 4934374"/>
                <a:gd name="connsiteY22" fmla="*/ 1375327 h 3484134"/>
                <a:gd name="connsiteX23" fmla="*/ 512166 w 4934374"/>
                <a:gd name="connsiteY23" fmla="*/ 77740 h 3484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934374" h="3484134">
                  <a:moveTo>
                    <a:pt x="585303" y="0"/>
                  </a:moveTo>
                  <a:lnTo>
                    <a:pt x="1354934" y="0"/>
                  </a:lnTo>
                  <a:lnTo>
                    <a:pt x="1206830" y="109531"/>
                  </a:lnTo>
                  <a:cubicBezTo>
                    <a:pt x="994024" y="281725"/>
                    <a:pt x="820013" y="485457"/>
                    <a:pt x="703453" y="698660"/>
                  </a:cubicBezTo>
                  <a:cubicBezTo>
                    <a:pt x="583756" y="917627"/>
                    <a:pt x="523079" y="1145324"/>
                    <a:pt x="523079" y="1375409"/>
                  </a:cubicBezTo>
                  <a:cubicBezTo>
                    <a:pt x="523079" y="1595282"/>
                    <a:pt x="614356" y="1722842"/>
                    <a:pt x="820885" y="1990313"/>
                  </a:cubicBezTo>
                  <a:cubicBezTo>
                    <a:pt x="872582" y="2057263"/>
                    <a:pt x="926023" y="2126519"/>
                    <a:pt x="981122" y="2203186"/>
                  </a:cubicBezTo>
                  <a:cubicBezTo>
                    <a:pt x="1175968" y="2474445"/>
                    <a:pt x="1375871" y="2667309"/>
                    <a:pt x="1592426" y="2792645"/>
                  </a:cubicBezTo>
                  <a:cubicBezTo>
                    <a:pt x="1821970" y="2925557"/>
                    <a:pt x="2084904" y="2990119"/>
                    <a:pt x="2396135" y="2990119"/>
                  </a:cubicBezTo>
                  <a:cubicBezTo>
                    <a:pt x="2572762" y="2990119"/>
                    <a:pt x="2737009" y="2950179"/>
                    <a:pt x="2913112" y="2864371"/>
                  </a:cubicBezTo>
                  <a:cubicBezTo>
                    <a:pt x="3093922" y="2776257"/>
                    <a:pt x="3272903" y="2647792"/>
                    <a:pt x="3471411" y="2501292"/>
                  </a:cubicBezTo>
                  <a:cubicBezTo>
                    <a:pt x="3517964" y="2466952"/>
                    <a:pt x="3564344" y="2433106"/>
                    <a:pt x="3609242" y="2400414"/>
                  </a:cubicBezTo>
                  <a:cubicBezTo>
                    <a:pt x="3847766" y="2226574"/>
                    <a:pt x="4073038" y="2062368"/>
                    <a:pt x="4219151" y="1888693"/>
                  </a:cubicBezTo>
                  <a:cubicBezTo>
                    <a:pt x="4353844" y="1728606"/>
                    <a:pt x="4411296" y="1575106"/>
                    <a:pt x="4411296" y="1375409"/>
                  </a:cubicBezTo>
                  <a:cubicBezTo>
                    <a:pt x="4411296" y="851089"/>
                    <a:pt x="4250274" y="381038"/>
                    <a:pt x="3957874" y="51887"/>
                  </a:cubicBezTo>
                  <a:lnTo>
                    <a:pt x="3906637" y="0"/>
                  </a:lnTo>
                  <a:lnTo>
                    <a:pt x="4555675" y="0"/>
                  </a:lnTo>
                  <a:lnTo>
                    <a:pt x="4605933" y="77740"/>
                  </a:lnTo>
                  <a:cubicBezTo>
                    <a:pt x="4820335" y="448137"/>
                    <a:pt x="4934374" y="894662"/>
                    <a:pt x="4934374" y="1375327"/>
                  </a:cubicBezTo>
                  <a:cubicBezTo>
                    <a:pt x="4934374" y="2116884"/>
                    <a:pt x="4369100" y="2465635"/>
                    <a:pt x="3793540" y="2890475"/>
                  </a:cubicBezTo>
                  <a:cubicBezTo>
                    <a:pt x="3374293" y="3199945"/>
                    <a:pt x="2970389" y="3484134"/>
                    <a:pt x="2396135" y="3484134"/>
                  </a:cubicBezTo>
                  <a:cubicBezTo>
                    <a:pt x="1544564" y="3484134"/>
                    <a:pt x="991670" y="3097832"/>
                    <a:pt x="548273" y="2480458"/>
                  </a:cubicBezTo>
                  <a:cubicBezTo>
                    <a:pt x="282201" y="2110049"/>
                    <a:pt x="0" y="1856001"/>
                    <a:pt x="0" y="1375327"/>
                  </a:cubicBezTo>
                  <a:cubicBezTo>
                    <a:pt x="0" y="894662"/>
                    <a:pt x="195505" y="448137"/>
                    <a:pt x="512166" y="777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8C73A8F8-C10B-CD6D-394A-F30716EA1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517" y="551692"/>
            <a:ext cx="5145024" cy="632353"/>
          </a:xfrm>
        </p:spPr>
        <p:txBody>
          <a:bodyPr anchor="b">
            <a:normAutofit/>
          </a:bodyPr>
          <a:lstStyle/>
          <a:p>
            <a:r>
              <a:rPr lang="sv-SE" sz="3600" dirty="0">
                <a:solidFill>
                  <a:schemeClr val="tx2"/>
                </a:solidFill>
              </a:rPr>
              <a:t>Vad påverkade 2023 mest?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F568348-AA7C-13F1-5970-3C7AE998C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882" y="1775613"/>
            <a:ext cx="6902414" cy="463083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400" b="1" dirty="0">
                <a:solidFill>
                  <a:schemeClr val="accent5">
                    <a:lumMod val="75000"/>
                  </a:schemeClr>
                </a:solidFill>
              </a:rPr>
              <a:t>Lite bättre var…</a:t>
            </a:r>
          </a:p>
          <a:p>
            <a:endParaRPr lang="sv-SE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v-SE" sz="2400" dirty="0">
                <a:solidFill>
                  <a:schemeClr val="tx2"/>
                </a:solidFill>
              </a:rPr>
              <a:t>Vasakronan garage – De sa upp sitt kontrakt för omförhandling. Deras bud var på 500 000, vi landade på 900 000.</a:t>
            </a:r>
          </a:p>
          <a:p>
            <a:pPr marL="0" indent="0">
              <a:buNone/>
            </a:pPr>
            <a:r>
              <a:rPr lang="sv-SE" sz="2400" b="1" dirty="0">
                <a:solidFill>
                  <a:schemeClr val="accent5">
                    <a:lumMod val="75000"/>
                  </a:schemeClr>
                </a:solidFill>
              </a:rPr>
              <a:t>…Så nära Plus Minus Noll!</a:t>
            </a:r>
          </a:p>
          <a:p>
            <a:endParaRPr lang="sv-SE" sz="1800" dirty="0">
              <a:solidFill>
                <a:schemeClr val="tx2"/>
              </a:solidFill>
            </a:endParaRPr>
          </a:p>
          <a:p>
            <a:endParaRPr lang="sv-SE" sz="1800" dirty="0">
              <a:solidFill>
                <a:schemeClr val="tx2"/>
              </a:solidFill>
            </a:endParaRPr>
          </a:p>
        </p:txBody>
      </p:sp>
      <p:pic>
        <p:nvPicPr>
          <p:cNvPr id="5" name="image1.jpeg" descr="Bild">
            <a:extLst>
              <a:ext uri="{FF2B5EF4-FFF2-40B4-BE49-F238E27FC236}">
                <a16:creationId xmlns:a16="http://schemas.microsoft.com/office/drawing/2014/main" id="{7773C8DE-A5FA-95D4-D163-48114DCFEAF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13012" y="3813081"/>
            <a:ext cx="2647826" cy="242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1377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6B92FAF7-0AD3-4B47-9111-D0E9CD79E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6A77139-BADB-4B2C-BD41-B67A4D37D7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55526" y="2227167"/>
            <a:ext cx="4336168" cy="4630834"/>
            <a:chOff x="7855526" y="2145638"/>
            <a:chExt cx="4336168" cy="4630834"/>
          </a:xfrm>
          <a:gradFill>
            <a:gsLst>
              <a:gs pos="2000">
                <a:schemeClr val="bg1">
                  <a:alpha val="10000"/>
                </a:schemeClr>
              </a:gs>
              <a:gs pos="16000">
                <a:schemeClr val="accent6">
                  <a:alpha val="10000"/>
                </a:schemeClr>
              </a:gs>
              <a:gs pos="100000">
                <a:schemeClr val="bg1">
                  <a:alpha val="10000"/>
                </a:schemeClr>
              </a:gs>
              <a:gs pos="85000">
                <a:schemeClr val="accent1">
                  <a:alpha val="10000"/>
                </a:schemeClr>
              </a:gs>
            </a:gsLst>
            <a:lin ang="12000000" scaled="0"/>
          </a:gradFill>
        </p:grpSpPr>
        <p:sp useBgFill="1">
          <p:nvSpPr>
            <p:cNvPr id="26" name="Freeform: Shape 25">
              <a:extLst>
                <a:ext uri="{FF2B5EF4-FFF2-40B4-BE49-F238E27FC236}">
                  <a16:creationId xmlns:a16="http://schemas.microsoft.com/office/drawing/2014/main" id="{DAC7B25D-E1A6-459A-B45A-1912B0CD95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75903" y="2463723"/>
              <a:ext cx="4315791" cy="4312749"/>
            </a:xfrm>
            <a:custGeom>
              <a:avLst/>
              <a:gdLst>
                <a:gd name="connsiteX0" fmla="*/ 2987009 w 4315791"/>
                <a:gd name="connsiteY0" fmla="*/ 0 h 4312749"/>
                <a:gd name="connsiteX1" fmla="*/ 4136908 w 4315791"/>
                <a:gd name="connsiteY1" fmla="*/ 333995 h 4312749"/>
                <a:gd name="connsiteX2" fmla="*/ 4315791 w 4315791"/>
                <a:gd name="connsiteY2" fmla="*/ 445229 h 4312749"/>
                <a:gd name="connsiteX3" fmla="*/ 4315791 w 4315791"/>
                <a:gd name="connsiteY3" fmla="*/ 1208150 h 4312749"/>
                <a:gd name="connsiteX4" fmla="*/ 4145996 w 4315791"/>
                <a:gd name="connsiteY4" fmla="*/ 1085198 h 4312749"/>
                <a:gd name="connsiteX5" fmla="*/ 3631470 w 4315791"/>
                <a:gd name="connsiteY5" fmla="*/ 767158 h 4312749"/>
                <a:gd name="connsiteX6" fmla="*/ 2987009 w 4315791"/>
                <a:gd name="connsiteY6" fmla="*/ 611504 h 4312749"/>
                <a:gd name="connsiteX7" fmla="*/ 1985110 w 4315791"/>
                <a:gd name="connsiteY7" fmla="*/ 855943 h 4312749"/>
                <a:gd name="connsiteX8" fmla="*/ 1223061 w 4315791"/>
                <a:gd name="connsiteY8" fmla="*/ 1585590 h 4312749"/>
                <a:gd name="connsiteX9" fmla="*/ 1023311 w 4315791"/>
                <a:gd name="connsiteY9" fmla="*/ 1849089 h 4312749"/>
                <a:gd name="connsiteX10" fmla="*/ 652067 w 4315791"/>
                <a:gd name="connsiteY10" fmla="*/ 2610233 h 4312749"/>
                <a:gd name="connsiteX11" fmla="*/ 876921 w 4315791"/>
                <a:gd name="connsiteY11" fmla="*/ 3447930 h 4312749"/>
                <a:gd name="connsiteX12" fmla="*/ 1504428 w 4315791"/>
                <a:gd name="connsiteY12" fmla="*/ 4177169 h 4312749"/>
                <a:gd name="connsiteX13" fmla="*/ 1689053 w 4315791"/>
                <a:gd name="connsiteY13" fmla="*/ 4312749 h 4312749"/>
                <a:gd name="connsiteX14" fmla="*/ 729636 w 4315791"/>
                <a:gd name="connsiteY14" fmla="*/ 4312749 h 4312749"/>
                <a:gd name="connsiteX15" fmla="*/ 638463 w 4315791"/>
                <a:gd name="connsiteY15" fmla="*/ 4216521 h 4312749"/>
                <a:gd name="connsiteX16" fmla="*/ 0 w 4315791"/>
                <a:gd name="connsiteY16" fmla="*/ 2610335 h 4312749"/>
                <a:gd name="connsiteX17" fmla="*/ 683474 w 4315791"/>
                <a:gd name="connsiteY17" fmla="*/ 1242376 h 4312749"/>
                <a:gd name="connsiteX18" fmla="*/ 2987009 w 4315791"/>
                <a:gd name="connsiteY18" fmla="*/ 0 h 4312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315791" h="4312749">
                  <a:moveTo>
                    <a:pt x="2987009" y="0"/>
                  </a:moveTo>
                  <a:cubicBezTo>
                    <a:pt x="3434423" y="0"/>
                    <a:pt x="3798884" y="137413"/>
                    <a:pt x="4136908" y="333995"/>
                  </a:cubicBezTo>
                  <a:lnTo>
                    <a:pt x="4315791" y="445229"/>
                  </a:lnTo>
                  <a:lnTo>
                    <a:pt x="4315791" y="1208150"/>
                  </a:lnTo>
                  <a:lnTo>
                    <a:pt x="4145996" y="1085198"/>
                  </a:lnTo>
                  <a:cubicBezTo>
                    <a:pt x="3968282" y="958859"/>
                    <a:pt x="3800518" y="848961"/>
                    <a:pt x="3631470" y="767158"/>
                  </a:cubicBezTo>
                  <a:cubicBezTo>
                    <a:pt x="3411941" y="660943"/>
                    <a:pt x="3207191" y="611504"/>
                    <a:pt x="2987009" y="611504"/>
                  </a:cubicBezTo>
                  <a:cubicBezTo>
                    <a:pt x="2599030" y="611504"/>
                    <a:pt x="2271258" y="691421"/>
                    <a:pt x="1985110" y="855943"/>
                  </a:cubicBezTo>
                  <a:cubicBezTo>
                    <a:pt x="1715153" y="1011087"/>
                    <a:pt x="1465955" y="1249819"/>
                    <a:pt x="1223061" y="1585590"/>
                  </a:cubicBezTo>
                  <a:cubicBezTo>
                    <a:pt x="1154375" y="1680490"/>
                    <a:pt x="1087756" y="1766217"/>
                    <a:pt x="1023311" y="1849089"/>
                  </a:cubicBezTo>
                  <a:cubicBezTo>
                    <a:pt x="765853" y="2180172"/>
                    <a:pt x="652067" y="2338069"/>
                    <a:pt x="652067" y="2610233"/>
                  </a:cubicBezTo>
                  <a:cubicBezTo>
                    <a:pt x="652067" y="2895038"/>
                    <a:pt x="727707" y="3176887"/>
                    <a:pt x="876921" y="3447930"/>
                  </a:cubicBezTo>
                  <a:cubicBezTo>
                    <a:pt x="1022224" y="3711838"/>
                    <a:pt x="1239145" y="3964023"/>
                    <a:pt x="1504428" y="4177169"/>
                  </a:cubicBezTo>
                  <a:lnTo>
                    <a:pt x="1689053" y="4312749"/>
                  </a:lnTo>
                  <a:lnTo>
                    <a:pt x="729636" y="4312749"/>
                  </a:lnTo>
                  <a:lnTo>
                    <a:pt x="638463" y="4216521"/>
                  </a:lnTo>
                  <a:cubicBezTo>
                    <a:pt x="243716" y="3758034"/>
                    <a:pt x="0" y="3205314"/>
                    <a:pt x="0" y="2610335"/>
                  </a:cubicBezTo>
                  <a:cubicBezTo>
                    <a:pt x="0" y="2015344"/>
                    <a:pt x="351790" y="1700877"/>
                    <a:pt x="683474" y="1242376"/>
                  </a:cubicBezTo>
                  <a:cubicBezTo>
                    <a:pt x="1236211" y="478174"/>
                    <a:pt x="1925445" y="0"/>
                    <a:pt x="298700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27" name="Freeform: Shape 26">
              <a:extLst>
                <a:ext uri="{FF2B5EF4-FFF2-40B4-BE49-F238E27FC236}">
                  <a16:creationId xmlns:a16="http://schemas.microsoft.com/office/drawing/2014/main" id="{920A7C7E-00F6-490C-A8E7-5167EA6A4B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75903" y="2463723"/>
              <a:ext cx="4315791" cy="4312749"/>
            </a:xfrm>
            <a:custGeom>
              <a:avLst/>
              <a:gdLst>
                <a:gd name="connsiteX0" fmla="*/ 2987009 w 4315791"/>
                <a:gd name="connsiteY0" fmla="*/ 0 h 4312749"/>
                <a:gd name="connsiteX1" fmla="*/ 4136908 w 4315791"/>
                <a:gd name="connsiteY1" fmla="*/ 333995 h 4312749"/>
                <a:gd name="connsiteX2" fmla="*/ 4315791 w 4315791"/>
                <a:gd name="connsiteY2" fmla="*/ 445229 h 4312749"/>
                <a:gd name="connsiteX3" fmla="*/ 4315791 w 4315791"/>
                <a:gd name="connsiteY3" fmla="*/ 1079495 h 4312749"/>
                <a:gd name="connsiteX4" fmla="*/ 4206793 w 4315791"/>
                <a:gd name="connsiteY4" fmla="*/ 1000737 h 4312749"/>
                <a:gd name="connsiteX5" fmla="*/ 2987119 w 4315791"/>
                <a:gd name="connsiteY5" fmla="*/ 509571 h 4312749"/>
                <a:gd name="connsiteX6" fmla="*/ 1133184 w 4315791"/>
                <a:gd name="connsiteY6" fmla="*/ 1528405 h 4312749"/>
                <a:gd name="connsiteX7" fmla="*/ 935607 w 4315791"/>
                <a:gd name="connsiteY7" fmla="*/ 1789050 h 4312749"/>
                <a:gd name="connsiteX8" fmla="*/ 543498 w 4315791"/>
                <a:gd name="connsiteY8" fmla="*/ 2610233 h 4312749"/>
                <a:gd name="connsiteX9" fmla="*/ 780416 w 4315791"/>
                <a:gd name="connsiteY9" fmla="*/ 3494616 h 4312749"/>
                <a:gd name="connsiteX10" fmla="*/ 1433786 w 4315791"/>
                <a:gd name="connsiteY10" fmla="*/ 4254537 h 4312749"/>
                <a:gd name="connsiteX11" fmla="*/ 1513041 w 4315791"/>
                <a:gd name="connsiteY11" fmla="*/ 4312749 h 4312749"/>
                <a:gd name="connsiteX12" fmla="*/ 729636 w 4315791"/>
                <a:gd name="connsiteY12" fmla="*/ 4312749 h 4312749"/>
                <a:gd name="connsiteX13" fmla="*/ 638463 w 4315791"/>
                <a:gd name="connsiteY13" fmla="*/ 4216521 h 4312749"/>
                <a:gd name="connsiteX14" fmla="*/ 0 w 4315791"/>
                <a:gd name="connsiteY14" fmla="*/ 2610335 h 4312749"/>
                <a:gd name="connsiteX15" fmla="*/ 683474 w 4315791"/>
                <a:gd name="connsiteY15" fmla="*/ 1242376 h 4312749"/>
                <a:gd name="connsiteX16" fmla="*/ 2987009 w 4315791"/>
                <a:gd name="connsiteY16" fmla="*/ 0 h 4312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315791" h="4312749">
                  <a:moveTo>
                    <a:pt x="2987009" y="0"/>
                  </a:moveTo>
                  <a:cubicBezTo>
                    <a:pt x="3434423" y="0"/>
                    <a:pt x="3798884" y="137413"/>
                    <a:pt x="4136908" y="333995"/>
                  </a:cubicBezTo>
                  <a:lnTo>
                    <a:pt x="4315791" y="445229"/>
                  </a:lnTo>
                  <a:lnTo>
                    <a:pt x="4315791" y="1079495"/>
                  </a:lnTo>
                  <a:lnTo>
                    <a:pt x="4206793" y="1000737"/>
                  </a:lnTo>
                  <a:cubicBezTo>
                    <a:pt x="3781561" y="699607"/>
                    <a:pt x="3436718" y="509571"/>
                    <a:pt x="2987119" y="509571"/>
                  </a:cubicBezTo>
                  <a:cubicBezTo>
                    <a:pt x="2204204" y="509571"/>
                    <a:pt x="1649730" y="814251"/>
                    <a:pt x="1133184" y="1528405"/>
                  </a:cubicBezTo>
                  <a:cubicBezTo>
                    <a:pt x="1065585" y="1621878"/>
                    <a:pt x="999510" y="1706892"/>
                    <a:pt x="935607" y="1789050"/>
                  </a:cubicBezTo>
                  <a:cubicBezTo>
                    <a:pt x="670760" y="2129716"/>
                    <a:pt x="543498" y="2306877"/>
                    <a:pt x="543498" y="2610233"/>
                  </a:cubicBezTo>
                  <a:cubicBezTo>
                    <a:pt x="543498" y="2911449"/>
                    <a:pt x="623267" y="3208997"/>
                    <a:pt x="780416" y="3494616"/>
                  </a:cubicBezTo>
                  <a:cubicBezTo>
                    <a:pt x="934194" y="3774018"/>
                    <a:pt x="1154050" y="4029772"/>
                    <a:pt x="1433786" y="4254537"/>
                  </a:cubicBezTo>
                  <a:lnTo>
                    <a:pt x="1513041" y="4312749"/>
                  </a:lnTo>
                  <a:lnTo>
                    <a:pt x="729636" y="4312749"/>
                  </a:lnTo>
                  <a:lnTo>
                    <a:pt x="638463" y="4216521"/>
                  </a:lnTo>
                  <a:cubicBezTo>
                    <a:pt x="243716" y="3758034"/>
                    <a:pt x="0" y="3205314"/>
                    <a:pt x="0" y="2610335"/>
                  </a:cubicBezTo>
                  <a:cubicBezTo>
                    <a:pt x="0" y="2015344"/>
                    <a:pt x="351790" y="1700877"/>
                    <a:pt x="683474" y="1242376"/>
                  </a:cubicBezTo>
                  <a:cubicBezTo>
                    <a:pt x="1236211" y="478174"/>
                    <a:pt x="1925445" y="0"/>
                    <a:pt x="298700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28" name="Freeform: Shape 27">
              <a:extLst>
                <a:ext uri="{FF2B5EF4-FFF2-40B4-BE49-F238E27FC236}">
                  <a16:creationId xmlns:a16="http://schemas.microsoft.com/office/drawing/2014/main" id="{2E166FC5-8F23-41C3-879A-BFF8D5B705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77037" y="2411531"/>
              <a:ext cx="4314657" cy="4364939"/>
            </a:xfrm>
            <a:custGeom>
              <a:avLst/>
              <a:gdLst>
                <a:gd name="connsiteX0" fmla="*/ 3028307 w 4314657"/>
                <a:gd name="connsiteY0" fmla="*/ 21 h 4364939"/>
                <a:gd name="connsiteX1" fmla="*/ 3066670 w 4314657"/>
                <a:gd name="connsiteY1" fmla="*/ 836 h 4364939"/>
                <a:gd name="connsiteX2" fmla="*/ 3220125 w 4314657"/>
                <a:gd name="connsiteY2" fmla="*/ 9909 h 4364939"/>
                <a:gd name="connsiteX3" fmla="*/ 3816113 w 4314657"/>
                <a:gd name="connsiteY3" fmla="*/ 150272 h 4364939"/>
                <a:gd name="connsiteX4" fmla="*/ 4089981 w 4314657"/>
                <a:gd name="connsiteY4" fmla="*/ 272287 h 4364939"/>
                <a:gd name="connsiteX5" fmla="*/ 4314657 w 4314657"/>
                <a:gd name="connsiteY5" fmla="*/ 398926 h 4364939"/>
                <a:gd name="connsiteX6" fmla="*/ 4314657 w 4314657"/>
                <a:gd name="connsiteY6" fmla="*/ 911199 h 4364939"/>
                <a:gd name="connsiteX7" fmla="*/ 4310597 w 4314657"/>
                <a:gd name="connsiteY7" fmla="*/ 908154 h 4364939"/>
                <a:gd name="connsiteX8" fmla="*/ 4203223 w 4314657"/>
                <a:gd name="connsiteY8" fmla="*/ 829562 h 4364939"/>
                <a:gd name="connsiteX9" fmla="*/ 4095850 w 4314657"/>
                <a:gd name="connsiteY9" fmla="*/ 753520 h 4364939"/>
                <a:gd name="connsiteX10" fmla="*/ 3652987 w 4314657"/>
                <a:gd name="connsiteY10" fmla="*/ 494811 h 4364939"/>
                <a:gd name="connsiteX11" fmla="*/ 3173610 w 4314657"/>
                <a:gd name="connsiteY11" fmla="*/ 347209 h 4364939"/>
                <a:gd name="connsiteX12" fmla="*/ 3047760 w 4314657"/>
                <a:gd name="connsiteY12" fmla="*/ 332632 h 4364939"/>
                <a:gd name="connsiteX13" fmla="*/ 3016027 w 4314657"/>
                <a:gd name="connsiteY13" fmla="*/ 330186 h 4364939"/>
                <a:gd name="connsiteX14" fmla="*/ 2984184 w 4314657"/>
                <a:gd name="connsiteY14" fmla="*/ 328658 h 4364939"/>
                <a:gd name="connsiteX15" fmla="*/ 2952233 w 4314657"/>
                <a:gd name="connsiteY15" fmla="*/ 327332 h 4364939"/>
                <a:gd name="connsiteX16" fmla="*/ 2919085 w 4314657"/>
                <a:gd name="connsiteY16" fmla="*/ 327026 h 4364939"/>
                <a:gd name="connsiteX17" fmla="*/ 2852901 w 4314657"/>
                <a:gd name="connsiteY17" fmla="*/ 326720 h 4364939"/>
                <a:gd name="connsiteX18" fmla="*/ 2786826 w 4314657"/>
                <a:gd name="connsiteY18" fmla="*/ 328148 h 4364939"/>
                <a:gd name="connsiteX19" fmla="*/ 2720965 w 4314657"/>
                <a:gd name="connsiteY19" fmla="*/ 331409 h 4364939"/>
                <a:gd name="connsiteX20" fmla="*/ 2655325 w 4314657"/>
                <a:gd name="connsiteY20" fmla="*/ 336098 h 4364939"/>
                <a:gd name="connsiteX21" fmla="*/ 2524803 w 4314657"/>
                <a:gd name="connsiteY21" fmla="*/ 350573 h 4364939"/>
                <a:gd name="connsiteX22" fmla="*/ 2460139 w 4314657"/>
                <a:gd name="connsiteY22" fmla="*/ 360664 h 4364939"/>
                <a:gd name="connsiteX23" fmla="*/ 2396019 w 4314657"/>
                <a:gd name="connsiteY23" fmla="*/ 372693 h 4364939"/>
                <a:gd name="connsiteX24" fmla="*/ 2145843 w 4314657"/>
                <a:gd name="connsiteY24" fmla="*/ 440989 h 4364939"/>
                <a:gd name="connsiteX25" fmla="*/ 1698635 w 4314657"/>
                <a:gd name="connsiteY25" fmla="*/ 682676 h 4364939"/>
                <a:gd name="connsiteX26" fmla="*/ 1498450 w 4314657"/>
                <a:gd name="connsiteY26" fmla="*/ 835474 h 4364939"/>
                <a:gd name="connsiteX27" fmla="*/ 1307285 w 4314657"/>
                <a:gd name="connsiteY27" fmla="*/ 1001220 h 4364939"/>
                <a:gd name="connsiteX28" fmla="*/ 947780 w 4314657"/>
                <a:gd name="connsiteY28" fmla="*/ 1369612 h 4364939"/>
                <a:gd name="connsiteX29" fmla="*/ 905939 w 4314657"/>
                <a:gd name="connsiteY29" fmla="*/ 1419458 h 4364939"/>
                <a:gd name="connsiteX30" fmla="*/ 863228 w 4314657"/>
                <a:gd name="connsiteY30" fmla="*/ 1471545 h 4364939"/>
                <a:gd name="connsiteX31" fmla="*/ 774330 w 4314657"/>
                <a:gd name="connsiteY31" fmla="*/ 1577659 h 4364939"/>
                <a:gd name="connsiteX32" fmla="*/ 595554 w 4314657"/>
                <a:gd name="connsiteY32" fmla="*/ 1780916 h 4364939"/>
                <a:gd name="connsiteX33" fmla="*/ 430365 w 4314657"/>
                <a:gd name="connsiteY33" fmla="*/ 1982644 h 4364939"/>
                <a:gd name="connsiteX34" fmla="*/ 358855 w 4314657"/>
                <a:gd name="connsiteY34" fmla="*/ 2087025 h 4364939"/>
                <a:gd name="connsiteX35" fmla="*/ 296583 w 4314657"/>
                <a:gd name="connsiteY35" fmla="*/ 2194872 h 4364939"/>
                <a:gd name="connsiteX36" fmla="*/ 207358 w 4314657"/>
                <a:gd name="connsiteY36" fmla="*/ 2423918 h 4364939"/>
                <a:gd name="connsiteX37" fmla="*/ 177146 w 4314657"/>
                <a:gd name="connsiteY37" fmla="*/ 2668765 h 4364939"/>
                <a:gd name="connsiteX38" fmla="*/ 248763 w 4314657"/>
                <a:gd name="connsiteY38" fmla="*/ 3168854 h 4364939"/>
                <a:gd name="connsiteX39" fmla="*/ 445688 w 4314657"/>
                <a:gd name="connsiteY39" fmla="*/ 3637956 h 4364939"/>
                <a:gd name="connsiteX40" fmla="*/ 735859 w 4314657"/>
                <a:gd name="connsiteY40" fmla="*/ 4062310 h 4364939"/>
                <a:gd name="connsiteX41" fmla="*/ 910884 w 4314657"/>
                <a:gd name="connsiteY41" fmla="*/ 4254366 h 4364939"/>
                <a:gd name="connsiteX42" fmla="*/ 1030507 w 4314657"/>
                <a:gd name="connsiteY42" fmla="*/ 4364939 h 4364939"/>
                <a:gd name="connsiteX43" fmla="*/ 676755 w 4314657"/>
                <a:gd name="connsiteY43" fmla="*/ 4364939 h 4364939"/>
                <a:gd name="connsiteX44" fmla="*/ 538105 w 4314657"/>
                <a:gd name="connsiteY44" fmla="*/ 4202315 h 4364939"/>
                <a:gd name="connsiteX45" fmla="*/ 241592 w 4314657"/>
                <a:gd name="connsiteY45" fmla="*/ 3731226 h 4364939"/>
                <a:gd name="connsiteX46" fmla="*/ 60317 w 4314657"/>
                <a:gd name="connsiteY46" fmla="*/ 3211362 h 4364939"/>
                <a:gd name="connsiteX47" fmla="*/ 0 w 4314657"/>
                <a:gd name="connsiteY47" fmla="*/ 2668765 h 4364939"/>
                <a:gd name="connsiteX48" fmla="*/ 21736 w 4314657"/>
                <a:gd name="connsiteY48" fmla="*/ 2390280 h 4364939"/>
                <a:gd name="connsiteX49" fmla="*/ 27605 w 4314657"/>
                <a:gd name="connsiteY49" fmla="*/ 2355521 h 4364939"/>
                <a:gd name="connsiteX50" fmla="*/ 34669 w 4314657"/>
                <a:gd name="connsiteY50" fmla="*/ 2320862 h 4364939"/>
                <a:gd name="connsiteX51" fmla="*/ 50753 w 4314657"/>
                <a:gd name="connsiteY51" fmla="*/ 2251750 h 4364939"/>
                <a:gd name="connsiteX52" fmla="*/ 93899 w 4314657"/>
                <a:gd name="connsiteY52" fmla="*/ 2116179 h 4364939"/>
                <a:gd name="connsiteX53" fmla="*/ 150194 w 4314657"/>
                <a:gd name="connsiteY53" fmla="*/ 1985498 h 4364939"/>
                <a:gd name="connsiteX54" fmla="*/ 216486 w 4314657"/>
                <a:gd name="connsiteY54" fmla="*/ 1860628 h 4364939"/>
                <a:gd name="connsiteX55" fmla="*/ 363527 w 4314657"/>
                <a:gd name="connsiteY55" fmla="*/ 1625058 h 4364939"/>
                <a:gd name="connsiteX56" fmla="*/ 514155 w 4314657"/>
                <a:gd name="connsiteY56" fmla="*/ 1402231 h 4364939"/>
                <a:gd name="connsiteX57" fmla="*/ 586861 w 4314657"/>
                <a:gd name="connsiteY57" fmla="*/ 1293160 h 4364939"/>
                <a:gd name="connsiteX58" fmla="*/ 623702 w 4314657"/>
                <a:gd name="connsiteY58" fmla="*/ 1236892 h 4364939"/>
                <a:gd name="connsiteX59" fmla="*/ 662283 w 4314657"/>
                <a:gd name="connsiteY59" fmla="*/ 1178892 h 4364939"/>
                <a:gd name="connsiteX60" fmla="*/ 827364 w 4314657"/>
                <a:gd name="connsiteY60" fmla="*/ 951170 h 4364939"/>
                <a:gd name="connsiteX61" fmla="*/ 1016355 w 4314657"/>
                <a:gd name="connsiteY61" fmla="*/ 736089 h 4364939"/>
                <a:gd name="connsiteX62" fmla="*/ 1482474 w 4314657"/>
                <a:gd name="connsiteY62" fmla="*/ 378707 h 4364939"/>
                <a:gd name="connsiteX63" fmla="*/ 2035644 w 4314657"/>
                <a:gd name="connsiteY63" fmla="*/ 149151 h 4364939"/>
                <a:gd name="connsiteX64" fmla="*/ 2324619 w 4314657"/>
                <a:gd name="connsiteY64" fmla="*/ 72802 h 4364939"/>
                <a:gd name="connsiteX65" fmla="*/ 2618809 w 4314657"/>
                <a:gd name="connsiteY65" fmla="*/ 24078 h 4364939"/>
                <a:gd name="connsiteX66" fmla="*/ 2914849 w 4314657"/>
                <a:gd name="connsiteY66" fmla="*/ 1957 h 4364939"/>
                <a:gd name="connsiteX67" fmla="*/ 2951907 w 4314657"/>
                <a:gd name="connsiteY67" fmla="*/ 633 h 4364939"/>
                <a:gd name="connsiteX68" fmla="*/ 2990052 w 4314657"/>
                <a:gd name="connsiteY68" fmla="*/ 224 h 4364939"/>
                <a:gd name="connsiteX69" fmla="*/ 3028307 w 4314657"/>
                <a:gd name="connsiteY69" fmla="*/ 21 h 4364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4314657" h="4364939">
                  <a:moveTo>
                    <a:pt x="3028307" y="21"/>
                  </a:moveTo>
                  <a:lnTo>
                    <a:pt x="3066670" y="836"/>
                  </a:lnTo>
                  <a:cubicBezTo>
                    <a:pt x="3117749" y="1856"/>
                    <a:pt x="3168937" y="5320"/>
                    <a:pt x="3220125" y="9909"/>
                  </a:cubicBezTo>
                  <a:cubicBezTo>
                    <a:pt x="3424763" y="29073"/>
                    <a:pt x="3627448" y="77898"/>
                    <a:pt x="3816113" y="150272"/>
                  </a:cubicBezTo>
                  <a:cubicBezTo>
                    <a:pt x="3910880" y="185950"/>
                    <a:pt x="4001951" y="227538"/>
                    <a:pt x="4089981" y="272287"/>
                  </a:cubicBezTo>
                  <a:lnTo>
                    <a:pt x="4314657" y="398926"/>
                  </a:lnTo>
                  <a:lnTo>
                    <a:pt x="4314657" y="911199"/>
                  </a:lnTo>
                  <a:lnTo>
                    <a:pt x="4310597" y="908154"/>
                  </a:lnTo>
                  <a:cubicBezTo>
                    <a:pt x="4274842" y="881549"/>
                    <a:pt x="4239087" y="855352"/>
                    <a:pt x="4203223" y="829562"/>
                  </a:cubicBezTo>
                  <a:cubicBezTo>
                    <a:pt x="4167576" y="803773"/>
                    <a:pt x="4131821" y="778086"/>
                    <a:pt x="4095850" y="753520"/>
                  </a:cubicBezTo>
                  <a:cubicBezTo>
                    <a:pt x="3951852" y="654949"/>
                    <a:pt x="3806115" y="565043"/>
                    <a:pt x="3652987" y="494811"/>
                  </a:cubicBezTo>
                  <a:cubicBezTo>
                    <a:pt x="3500404" y="423761"/>
                    <a:pt x="3340213" y="373101"/>
                    <a:pt x="3173610" y="347209"/>
                  </a:cubicBezTo>
                  <a:cubicBezTo>
                    <a:pt x="3131987" y="341093"/>
                    <a:pt x="3090036" y="335792"/>
                    <a:pt x="3047760" y="332632"/>
                  </a:cubicBezTo>
                  <a:lnTo>
                    <a:pt x="3016027" y="330186"/>
                  </a:lnTo>
                  <a:cubicBezTo>
                    <a:pt x="3005485" y="329472"/>
                    <a:pt x="2994834" y="329168"/>
                    <a:pt x="2984184" y="328658"/>
                  </a:cubicBezTo>
                  <a:cubicBezTo>
                    <a:pt x="2973533" y="328249"/>
                    <a:pt x="2962992" y="327638"/>
                    <a:pt x="2952233" y="327332"/>
                  </a:cubicBezTo>
                  <a:lnTo>
                    <a:pt x="2919085" y="327026"/>
                  </a:lnTo>
                  <a:cubicBezTo>
                    <a:pt x="2897025" y="326925"/>
                    <a:pt x="2874854" y="326212"/>
                    <a:pt x="2852901" y="326720"/>
                  </a:cubicBezTo>
                  <a:lnTo>
                    <a:pt x="2786826" y="328148"/>
                  </a:lnTo>
                  <a:cubicBezTo>
                    <a:pt x="2764763" y="328759"/>
                    <a:pt x="2742919" y="330391"/>
                    <a:pt x="2720965" y="331409"/>
                  </a:cubicBezTo>
                  <a:cubicBezTo>
                    <a:pt x="2699013" y="332326"/>
                    <a:pt x="2677170" y="334162"/>
                    <a:pt x="2655325" y="336098"/>
                  </a:cubicBezTo>
                  <a:cubicBezTo>
                    <a:pt x="2611528" y="339463"/>
                    <a:pt x="2568165" y="345170"/>
                    <a:pt x="2524803" y="350573"/>
                  </a:cubicBezTo>
                  <a:lnTo>
                    <a:pt x="2460139" y="360664"/>
                  </a:lnTo>
                  <a:cubicBezTo>
                    <a:pt x="2438622" y="364130"/>
                    <a:pt x="2417430" y="368717"/>
                    <a:pt x="2396019" y="372693"/>
                  </a:cubicBezTo>
                  <a:cubicBezTo>
                    <a:pt x="2310709" y="389513"/>
                    <a:pt x="2226809" y="411836"/>
                    <a:pt x="2145843" y="440989"/>
                  </a:cubicBezTo>
                  <a:cubicBezTo>
                    <a:pt x="1983479" y="499295"/>
                    <a:pt x="1835678" y="585838"/>
                    <a:pt x="1698635" y="682676"/>
                  </a:cubicBezTo>
                  <a:cubicBezTo>
                    <a:pt x="1629841" y="730992"/>
                    <a:pt x="1563549" y="782367"/>
                    <a:pt x="1498450" y="835474"/>
                  </a:cubicBezTo>
                  <a:cubicBezTo>
                    <a:pt x="1433352" y="888583"/>
                    <a:pt x="1369775" y="943932"/>
                    <a:pt x="1307285" y="1001220"/>
                  </a:cubicBezTo>
                  <a:cubicBezTo>
                    <a:pt x="1182958" y="1116304"/>
                    <a:pt x="1060588" y="1237708"/>
                    <a:pt x="947780" y="1369612"/>
                  </a:cubicBezTo>
                  <a:cubicBezTo>
                    <a:pt x="933325" y="1385818"/>
                    <a:pt x="919958" y="1402841"/>
                    <a:pt x="905939" y="1419458"/>
                  </a:cubicBezTo>
                  <a:lnTo>
                    <a:pt x="863228" y="1471545"/>
                  </a:lnTo>
                  <a:cubicBezTo>
                    <a:pt x="833776" y="1507529"/>
                    <a:pt x="804215" y="1543001"/>
                    <a:pt x="774330" y="1577659"/>
                  </a:cubicBezTo>
                  <a:cubicBezTo>
                    <a:pt x="714665" y="1647178"/>
                    <a:pt x="653806" y="1714046"/>
                    <a:pt x="595554" y="1780916"/>
                  </a:cubicBezTo>
                  <a:cubicBezTo>
                    <a:pt x="537303" y="1847683"/>
                    <a:pt x="481009" y="1914144"/>
                    <a:pt x="430365" y="1982644"/>
                  </a:cubicBezTo>
                  <a:cubicBezTo>
                    <a:pt x="405369" y="2016995"/>
                    <a:pt x="381351" y="2051756"/>
                    <a:pt x="358855" y="2087025"/>
                  </a:cubicBezTo>
                  <a:cubicBezTo>
                    <a:pt x="336685" y="2122396"/>
                    <a:pt x="315601" y="2158277"/>
                    <a:pt x="296583" y="2194872"/>
                  </a:cubicBezTo>
                  <a:cubicBezTo>
                    <a:pt x="258980" y="2268161"/>
                    <a:pt x="227572" y="2344307"/>
                    <a:pt x="207358" y="2423918"/>
                  </a:cubicBezTo>
                  <a:cubicBezTo>
                    <a:pt x="186817" y="2503426"/>
                    <a:pt x="178124" y="2585790"/>
                    <a:pt x="177146" y="2668765"/>
                  </a:cubicBezTo>
                  <a:cubicBezTo>
                    <a:pt x="177037" y="2837670"/>
                    <a:pt x="201490" y="3006472"/>
                    <a:pt x="248763" y="3168854"/>
                  </a:cubicBezTo>
                  <a:cubicBezTo>
                    <a:pt x="295931" y="3331644"/>
                    <a:pt x="363962" y="3488316"/>
                    <a:pt x="445688" y="3637956"/>
                  </a:cubicBezTo>
                  <a:cubicBezTo>
                    <a:pt x="527413" y="3787697"/>
                    <a:pt x="625115" y="3929794"/>
                    <a:pt x="735859" y="4062310"/>
                  </a:cubicBezTo>
                  <a:cubicBezTo>
                    <a:pt x="791121" y="4128668"/>
                    <a:pt x="849589" y="4192733"/>
                    <a:pt x="910884" y="4254366"/>
                  </a:cubicBezTo>
                  <a:lnTo>
                    <a:pt x="1030507" y="4364939"/>
                  </a:lnTo>
                  <a:lnTo>
                    <a:pt x="676755" y="4364939"/>
                  </a:lnTo>
                  <a:lnTo>
                    <a:pt x="538105" y="4202315"/>
                  </a:lnTo>
                  <a:cubicBezTo>
                    <a:pt x="423518" y="4054791"/>
                    <a:pt x="323372" y="3897379"/>
                    <a:pt x="241592" y="3731226"/>
                  </a:cubicBezTo>
                  <a:cubicBezTo>
                    <a:pt x="160193" y="3565073"/>
                    <a:pt x="99768" y="3389950"/>
                    <a:pt x="60317" y="3211362"/>
                  </a:cubicBezTo>
                  <a:cubicBezTo>
                    <a:pt x="20759" y="3032669"/>
                    <a:pt x="435" y="2850716"/>
                    <a:pt x="0" y="2668765"/>
                  </a:cubicBezTo>
                  <a:cubicBezTo>
                    <a:pt x="0" y="2576309"/>
                    <a:pt x="6413" y="2483039"/>
                    <a:pt x="21736" y="2390280"/>
                  </a:cubicBezTo>
                  <a:lnTo>
                    <a:pt x="27605" y="2355521"/>
                  </a:lnTo>
                  <a:lnTo>
                    <a:pt x="34669" y="2320862"/>
                  </a:lnTo>
                  <a:cubicBezTo>
                    <a:pt x="39343" y="2297723"/>
                    <a:pt x="45102" y="2274686"/>
                    <a:pt x="50753" y="2251750"/>
                  </a:cubicBezTo>
                  <a:cubicBezTo>
                    <a:pt x="62708" y="2205881"/>
                    <a:pt x="77379" y="2160723"/>
                    <a:pt x="93899" y="2116179"/>
                  </a:cubicBezTo>
                  <a:cubicBezTo>
                    <a:pt x="110744" y="2071734"/>
                    <a:pt x="129762" y="2028209"/>
                    <a:pt x="150194" y="1985498"/>
                  </a:cubicBezTo>
                  <a:cubicBezTo>
                    <a:pt x="170734" y="1942890"/>
                    <a:pt x="193229" y="1901402"/>
                    <a:pt x="216486" y="1860628"/>
                  </a:cubicBezTo>
                  <a:cubicBezTo>
                    <a:pt x="263109" y="1779183"/>
                    <a:pt x="312993" y="1701000"/>
                    <a:pt x="363527" y="1625058"/>
                  </a:cubicBezTo>
                  <a:lnTo>
                    <a:pt x="514155" y="1402231"/>
                  </a:lnTo>
                  <a:cubicBezTo>
                    <a:pt x="538825" y="1365636"/>
                    <a:pt x="563277" y="1329551"/>
                    <a:pt x="586861" y="1293160"/>
                  </a:cubicBezTo>
                  <a:lnTo>
                    <a:pt x="623702" y="1236892"/>
                  </a:lnTo>
                  <a:cubicBezTo>
                    <a:pt x="636526" y="1217525"/>
                    <a:pt x="649025" y="1198055"/>
                    <a:pt x="662283" y="1178892"/>
                  </a:cubicBezTo>
                  <a:cubicBezTo>
                    <a:pt x="713905" y="1101523"/>
                    <a:pt x="769222" y="1025786"/>
                    <a:pt x="827364" y="951170"/>
                  </a:cubicBezTo>
                  <a:cubicBezTo>
                    <a:pt x="885834" y="876861"/>
                    <a:pt x="947997" y="804283"/>
                    <a:pt x="1016355" y="736089"/>
                  </a:cubicBezTo>
                  <a:cubicBezTo>
                    <a:pt x="1152311" y="599497"/>
                    <a:pt x="1308047" y="476054"/>
                    <a:pt x="1482474" y="378707"/>
                  </a:cubicBezTo>
                  <a:cubicBezTo>
                    <a:pt x="1656793" y="281156"/>
                    <a:pt x="1845132" y="207966"/>
                    <a:pt x="2035644" y="149151"/>
                  </a:cubicBezTo>
                  <a:cubicBezTo>
                    <a:pt x="2131063" y="119997"/>
                    <a:pt x="2227460" y="94412"/>
                    <a:pt x="2324619" y="72802"/>
                  </a:cubicBezTo>
                  <a:cubicBezTo>
                    <a:pt x="2421885" y="51396"/>
                    <a:pt x="2520239" y="35291"/>
                    <a:pt x="2618809" y="24078"/>
                  </a:cubicBezTo>
                  <a:cubicBezTo>
                    <a:pt x="2717272" y="12252"/>
                    <a:pt x="2816168" y="4914"/>
                    <a:pt x="2914849" y="1957"/>
                  </a:cubicBezTo>
                  <a:lnTo>
                    <a:pt x="2951907" y="633"/>
                  </a:lnTo>
                  <a:lnTo>
                    <a:pt x="2990052" y="224"/>
                  </a:lnTo>
                  <a:cubicBezTo>
                    <a:pt x="3002768" y="224"/>
                    <a:pt x="3015592" y="-81"/>
                    <a:pt x="3028307" y="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29" name="Freeform: Shape 28">
              <a:extLst>
                <a:ext uri="{FF2B5EF4-FFF2-40B4-BE49-F238E27FC236}">
                  <a16:creationId xmlns:a16="http://schemas.microsoft.com/office/drawing/2014/main" id="{5C727C6A-DB0B-482E-B0E4-4F035FC023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55526" y="2145638"/>
              <a:ext cx="4336168" cy="4630833"/>
            </a:xfrm>
            <a:custGeom>
              <a:avLst/>
              <a:gdLst>
                <a:gd name="connsiteX0" fmla="*/ 3053738 w 4336168"/>
                <a:gd name="connsiteY0" fmla="*/ 111 h 4630833"/>
                <a:gd name="connsiteX1" fmla="*/ 3093948 w 4336168"/>
                <a:gd name="connsiteY1" fmla="*/ 316 h 4630833"/>
                <a:gd name="connsiteX2" fmla="*/ 3134268 w 4336168"/>
                <a:gd name="connsiteY2" fmla="*/ 1743 h 4630833"/>
                <a:gd name="connsiteX3" fmla="*/ 3295438 w 4336168"/>
                <a:gd name="connsiteY3" fmla="*/ 13058 h 4630833"/>
                <a:gd name="connsiteX4" fmla="*/ 3918813 w 4336168"/>
                <a:gd name="connsiteY4" fmla="*/ 169935 h 4630833"/>
                <a:gd name="connsiteX5" fmla="*/ 4203331 w 4336168"/>
                <a:gd name="connsiteY5" fmla="*/ 305405 h 4630833"/>
                <a:gd name="connsiteX6" fmla="*/ 4336168 w 4336168"/>
                <a:gd name="connsiteY6" fmla="*/ 386579 h 4630833"/>
                <a:gd name="connsiteX7" fmla="*/ 4336168 w 4336168"/>
                <a:gd name="connsiteY7" fmla="*/ 772673 h 4630833"/>
                <a:gd name="connsiteX8" fmla="*/ 4270820 w 4336168"/>
                <a:gd name="connsiteY8" fmla="*/ 728127 h 4630833"/>
                <a:gd name="connsiteX9" fmla="*/ 4030208 w 4336168"/>
                <a:gd name="connsiteY9" fmla="*/ 587253 h 4630833"/>
                <a:gd name="connsiteX10" fmla="*/ 3781010 w 4336168"/>
                <a:gd name="connsiteY10" fmla="*/ 471455 h 4630833"/>
                <a:gd name="connsiteX11" fmla="*/ 3254466 w 4336168"/>
                <a:gd name="connsiteY11" fmla="*/ 338024 h 4630833"/>
                <a:gd name="connsiteX12" fmla="*/ 3117966 w 4336168"/>
                <a:gd name="connsiteY12" fmla="*/ 326812 h 4630833"/>
                <a:gd name="connsiteX13" fmla="*/ 3083625 w 4336168"/>
                <a:gd name="connsiteY13" fmla="*/ 325179 h 4630833"/>
                <a:gd name="connsiteX14" fmla="*/ 3049173 w 4336168"/>
                <a:gd name="connsiteY14" fmla="*/ 324366 h 4630833"/>
                <a:gd name="connsiteX15" fmla="*/ 2978858 w 4336168"/>
                <a:gd name="connsiteY15" fmla="*/ 323855 h 4630833"/>
                <a:gd name="connsiteX16" fmla="*/ 2695862 w 4336168"/>
                <a:gd name="connsiteY16" fmla="*/ 335373 h 4630833"/>
                <a:gd name="connsiteX17" fmla="*/ 2417972 w 4336168"/>
                <a:gd name="connsiteY17" fmla="*/ 372070 h 4630833"/>
                <a:gd name="connsiteX18" fmla="*/ 2148451 w 4336168"/>
                <a:gd name="connsiteY18" fmla="*/ 437613 h 4630833"/>
                <a:gd name="connsiteX19" fmla="*/ 1889690 w 4336168"/>
                <a:gd name="connsiteY19" fmla="*/ 532515 h 4630833"/>
                <a:gd name="connsiteX20" fmla="*/ 1644512 w 4336168"/>
                <a:gd name="connsiteY20" fmla="*/ 658098 h 4630833"/>
                <a:gd name="connsiteX21" fmla="*/ 1200999 w 4336168"/>
                <a:gd name="connsiteY21" fmla="*/ 992137 h 4630833"/>
                <a:gd name="connsiteX22" fmla="*/ 1003531 w 4336168"/>
                <a:gd name="connsiteY22" fmla="*/ 1192234 h 4630833"/>
                <a:gd name="connsiteX23" fmla="*/ 910394 w 4336168"/>
                <a:gd name="connsiteY23" fmla="*/ 1298347 h 4630833"/>
                <a:gd name="connsiteX24" fmla="*/ 821278 w 4336168"/>
                <a:gd name="connsiteY24" fmla="*/ 1408233 h 4630833"/>
                <a:gd name="connsiteX25" fmla="*/ 732162 w 4336168"/>
                <a:gd name="connsiteY25" fmla="*/ 1521993 h 4630833"/>
                <a:gd name="connsiteX26" fmla="*/ 640548 w 4336168"/>
                <a:gd name="connsiteY26" fmla="*/ 1634323 h 4630833"/>
                <a:gd name="connsiteX27" fmla="*/ 457317 w 4336168"/>
                <a:gd name="connsiteY27" fmla="*/ 1855930 h 4630833"/>
                <a:gd name="connsiteX28" fmla="*/ 369288 w 4336168"/>
                <a:gd name="connsiteY28" fmla="*/ 1967955 h 4630833"/>
                <a:gd name="connsiteX29" fmla="*/ 287128 w 4336168"/>
                <a:gd name="connsiteY29" fmla="*/ 2083243 h 4630833"/>
                <a:gd name="connsiteX30" fmla="*/ 212683 w 4336168"/>
                <a:gd name="connsiteY30" fmla="*/ 2202607 h 4630833"/>
                <a:gd name="connsiteX31" fmla="*/ 179101 w 4336168"/>
                <a:gd name="connsiteY31" fmla="*/ 2264177 h 4630833"/>
                <a:gd name="connsiteX32" fmla="*/ 148890 w 4336168"/>
                <a:gd name="connsiteY32" fmla="*/ 2327172 h 4630833"/>
                <a:gd name="connsiteX33" fmla="*/ 61295 w 4336168"/>
                <a:gd name="connsiteY33" fmla="*/ 2590672 h 4630833"/>
                <a:gd name="connsiteX34" fmla="*/ 32604 w 4336168"/>
                <a:gd name="connsiteY34" fmla="*/ 2866202 h 4630833"/>
                <a:gd name="connsiteX35" fmla="*/ 100853 w 4336168"/>
                <a:gd name="connsiteY35" fmla="*/ 3418074 h 4630833"/>
                <a:gd name="connsiteX36" fmla="*/ 184971 w 4336168"/>
                <a:gd name="connsiteY36" fmla="*/ 3684428 h 4630833"/>
                <a:gd name="connsiteX37" fmla="*/ 210836 w 4336168"/>
                <a:gd name="connsiteY37" fmla="*/ 3749462 h 4630833"/>
                <a:gd name="connsiteX38" fmla="*/ 238440 w 4336168"/>
                <a:gd name="connsiteY38" fmla="*/ 3813783 h 4630833"/>
                <a:gd name="connsiteX39" fmla="*/ 252894 w 4336168"/>
                <a:gd name="connsiteY39" fmla="*/ 3845688 h 4630833"/>
                <a:gd name="connsiteX40" fmla="*/ 268109 w 4336168"/>
                <a:gd name="connsiteY40" fmla="*/ 3877287 h 4630833"/>
                <a:gd name="connsiteX41" fmla="*/ 299409 w 4336168"/>
                <a:gd name="connsiteY41" fmla="*/ 3939978 h 4630833"/>
                <a:gd name="connsiteX42" fmla="*/ 440689 w 4336168"/>
                <a:gd name="connsiteY42" fmla="*/ 4182378 h 4630833"/>
                <a:gd name="connsiteX43" fmla="*/ 606640 w 4336168"/>
                <a:gd name="connsiteY43" fmla="*/ 4409488 h 4630833"/>
                <a:gd name="connsiteX44" fmla="*/ 792425 w 4336168"/>
                <a:gd name="connsiteY44" fmla="*/ 4621205 h 4630833"/>
                <a:gd name="connsiteX45" fmla="*/ 802442 w 4336168"/>
                <a:gd name="connsiteY45" fmla="*/ 4630833 h 4630833"/>
                <a:gd name="connsiteX46" fmla="*/ 592561 w 4336168"/>
                <a:gd name="connsiteY46" fmla="*/ 4630833 h 4630833"/>
                <a:gd name="connsiteX47" fmla="*/ 489377 w 4336168"/>
                <a:gd name="connsiteY47" fmla="*/ 4483185 h 4630833"/>
                <a:gd name="connsiteX48" fmla="*/ 344944 w 4336168"/>
                <a:gd name="connsiteY48" fmla="*/ 4231611 h 4630833"/>
                <a:gd name="connsiteX49" fmla="*/ 224311 w 4336168"/>
                <a:gd name="connsiteY49" fmla="*/ 3970456 h 4630833"/>
                <a:gd name="connsiteX50" fmla="*/ 0 w 4336168"/>
                <a:gd name="connsiteY50" fmla="*/ 2866202 h 4630833"/>
                <a:gd name="connsiteX51" fmla="*/ 25105 w 4336168"/>
                <a:gd name="connsiteY51" fmla="*/ 2584351 h 4630833"/>
                <a:gd name="connsiteX52" fmla="*/ 105200 w 4336168"/>
                <a:gd name="connsiteY52" fmla="*/ 2310863 h 4630833"/>
                <a:gd name="connsiteX53" fmla="*/ 232245 w 4336168"/>
                <a:gd name="connsiteY53" fmla="*/ 2053172 h 4630833"/>
                <a:gd name="connsiteX54" fmla="*/ 307667 w 4336168"/>
                <a:gd name="connsiteY54" fmla="*/ 1930341 h 4630833"/>
                <a:gd name="connsiteX55" fmla="*/ 386893 w 4336168"/>
                <a:gd name="connsiteY55" fmla="*/ 1810161 h 4630833"/>
                <a:gd name="connsiteX56" fmla="*/ 548823 w 4336168"/>
                <a:gd name="connsiteY56" fmla="*/ 1573876 h 4630833"/>
                <a:gd name="connsiteX57" fmla="*/ 626419 w 4336168"/>
                <a:gd name="connsiteY57" fmla="*/ 1455224 h 4630833"/>
                <a:gd name="connsiteX58" fmla="*/ 701081 w 4336168"/>
                <a:gd name="connsiteY58" fmla="*/ 1334534 h 4630833"/>
                <a:gd name="connsiteX59" fmla="*/ 861162 w 4336168"/>
                <a:gd name="connsiteY59" fmla="*/ 1091320 h 4630833"/>
                <a:gd name="connsiteX60" fmla="*/ 1042329 w 4336168"/>
                <a:gd name="connsiteY60" fmla="*/ 858093 h 4630833"/>
                <a:gd name="connsiteX61" fmla="*/ 1487799 w 4336168"/>
                <a:gd name="connsiteY61" fmla="*/ 446686 h 4630833"/>
                <a:gd name="connsiteX62" fmla="*/ 1754060 w 4336168"/>
                <a:gd name="connsiteY62" fmla="*/ 283388 h 4630833"/>
                <a:gd name="connsiteX63" fmla="*/ 2044121 w 4336168"/>
                <a:gd name="connsiteY63" fmla="*/ 157906 h 4630833"/>
                <a:gd name="connsiteX64" fmla="*/ 2349287 w 4336168"/>
                <a:gd name="connsiteY64" fmla="*/ 71364 h 4630833"/>
                <a:gd name="connsiteX65" fmla="*/ 2661411 w 4336168"/>
                <a:gd name="connsiteY65" fmla="*/ 21213 h 4630833"/>
                <a:gd name="connsiteX66" fmla="*/ 2818124 w 4336168"/>
                <a:gd name="connsiteY66" fmla="*/ 7146 h 4630833"/>
                <a:gd name="connsiteX67" fmla="*/ 2974728 w 4336168"/>
                <a:gd name="connsiteY67" fmla="*/ 1029 h 4630833"/>
                <a:gd name="connsiteX68" fmla="*/ 3053738 w 4336168"/>
                <a:gd name="connsiteY68" fmla="*/ 111 h 4630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4336168" h="4630833">
                  <a:moveTo>
                    <a:pt x="3053738" y="111"/>
                  </a:moveTo>
                  <a:lnTo>
                    <a:pt x="3093948" y="316"/>
                  </a:lnTo>
                  <a:lnTo>
                    <a:pt x="3134268" y="1743"/>
                  </a:lnTo>
                  <a:cubicBezTo>
                    <a:pt x="3187955" y="3475"/>
                    <a:pt x="3241749" y="7756"/>
                    <a:pt x="3295438" y="13058"/>
                  </a:cubicBezTo>
                  <a:cubicBezTo>
                    <a:pt x="3510076" y="35585"/>
                    <a:pt x="3722324" y="89406"/>
                    <a:pt x="3918813" y="169935"/>
                  </a:cubicBezTo>
                  <a:cubicBezTo>
                    <a:pt x="4017384" y="209689"/>
                    <a:pt x="4111933" y="255763"/>
                    <a:pt x="4203331" y="305405"/>
                  </a:cubicBezTo>
                  <a:lnTo>
                    <a:pt x="4336168" y="386579"/>
                  </a:lnTo>
                  <a:lnTo>
                    <a:pt x="4336168" y="772673"/>
                  </a:lnTo>
                  <a:lnTo>
                    <a:pt x="4270820" y="728127"/>
                  </a:lnTo>
                  <a:cubicBezTo>
                    <a:pt x="4191920" y="677771"/>
                    <a:pt x="4111825" y="630168"/>
                    <a:pt x="4030208" y="587253"/>
                  </a:cubicBezTo>
                  <a:cubicBezTo>
                    <a:pt x="3948699" y="544136"/>
                    <a:pt x="3865886" y="504687"/>
                    <a:pt x="3781010" y="471455"/>
                  </a:cubicBezTo>
                  <a:cubicBezTo>
                    <a:pt x="3611688" y="404384"/>
                    <a:pt x="3435522" y="358818"/>
                    <a:pt x="3254466" y="338024"/>
                  </a:cubicBezTo>
                  <a:cubicBezTo>
                    <a:pt x="3209255" y="333029"/>
                    <a:pt x="3163720" y="328748"/>
                    <a:pt x="3117966" y="326812"/>
                  </a:cubicBezTo>
                  <a:lnTo>
                    <a:pt x="3083625" y="325179"/>
                  </a:lnTo>
                  <a:lnTo>
                    <a:pt x="3049173" y="324366"/>
                  </a:lnTo>
                  <a:cubicBezTo>
                    <a:pt x="3026568" y="323447"/>
                    <a:pt x="3002550" y="323855"/>
                    <a:pt x="2978858" y="323855"/>
                  </a:cubicBezTo>
                  <a:cubicBezTo>
                    <a:pt x="2883983" y="323956"/>
                    <a:pt x="2789434" y="327423"/>
                    <a:pt x="2695862" y="335373"/>
                  </a:cubicBezTo>
                  <a:cubicBezTo>
                    <a:pt x="2602290" y="343223"/>
                    <a:pt x="2509371" y="354945"/>
                    <a:pt x="2417972" y="372070"/>
                  </a:cubicBezTo>
                  <a:cubicBezTo>
                    <a:pt x="2326683" y="389500"/>
                    <a:pt x="2236697" y="411009"/>
                    <a:pt x="2148451" y="437613"/>
                  </a:cubicBezTo>
                  <a:cubicBezTo>
                    <a:pt x="2060204" y="464116"/>
                    <a:pt x="1973588" y="495411"/>
                    <a:pt x="1889690" y="532515"/>
                  </a:cubicBezTo>
                  <a:cubicBezTo>
                    <a:pt x="1805247" y="568599"/>
                    <a:pt x="1723848" y="611411"/>
                    <a:pt x="1644512" y="658098"/>
                  </a:cubicBezTo>
                  <a:cubicBezTo>
                    <a:pt x="1486169" y="751979"/>
                    <a:pt x="1338149" y="865229"/>
                    <a:pt x="1200999" y="992137"/>
                  </a:cubicBezTo>
                  <a:cubicBezTo>
                    <a:pt x="1132531" y="1055744"/>
                    <a:pt x="1066782" y="1122715"/>
                    <a:pt x="1003531" y="1192234"/>
                  </a:cubicBezTo>
                  <a:cubicBezTo>
                    <a:pt x="971688" y="1226790"/>
                    <a:pt x="941150" y="1262568"/>
                    <a:pt x="910394" y="1298347"/>
                  </a:cubicBezTo>
                  <a:cubicBezTo>
                    <a:pt x="880507" y="1334738"/>
                    <a:pt x="850187" y="1370925"/>
                    <a:pt x="821278" y="1408233"/>
                  </a:cubicBezTo>
                  <a:cubicBezTo>
                    <a:pt x="792152" y="1444624"/>
                    <a:pt x="762266" y="1484480"/>
                    <a:pt x="732162" y="1521993"/>
                  </a:cubicBezTo>
                  <a:cubicBezTo>
                    <a:pt x="701950" y="1559810"/>
                    <a:pt x="671302" y="1597219"/>
                    <a:pt x="640548" y="1634323"/>
                  </a:cubicBezTo>
                  <a:cubicBezTo>
                    <a:pt x="579362" y="1708838"/>
                    <a:pt x="516980" y="1781618"/>
                    <a:pt x="457317" y="1855930"/>
                  </a:cubicBezTo>
                  <a:cubicBezTo>
                    <a:pt x="427540" y="1893033"/>
                    <a:pt x="397870" y="1930239"/>
                    <a:pt x="369288" y="1967955"/>
                  </a:cubicBezTo>
                  <a:cubicBezTo>
                    <a:pt x="341141" y="2005976"/>
                    <a:pt x="313211" y="2044100"/>
                    <a:pt x="287128" y="2083243"/>
                  </a:cubicBezTo>
                  <a:cubicBezTo>
                    <a:pt x="260936" y="2122284"/>
                    <a:pt x="235506" y="2161835"/>
                    <a:pt x="212683" y="2202607"/>
                  </a:cubicBezTo>
                  <a:cubicBezTo>
                    <a:pt x="200728" y="2222791"/>
                    <a:pt x="190187" y="2243586"/>
                    <a:pt x="179101" y="2264177"/>
                  </a:cubicBezTo>
                  <a:cubicBezTo>
                    <a:pt x="168886" y="2285072"/>
                    <a:pt x="158127" y="2305867"/>
                    <a:pt x="148890" y="2327172"/>
                  </a:cubicBezTo>
                  <a:cubicBezTo>
                    <a:pt x="109982" y="2411777"/>
                    <a:pt x="81183" y="2500256"/>
                    <a:pt x="61295" y="2590672"/>
                  </a:cubicBezTo>
                  <a:cubicBezTo>
                    <a:pt x="42386" y="2681292"/>
                    <a:pt x="33147" y="2773643"/>
                    <a:pt x="32604" y="2866202"/>
                  </a:cubicBezTo>
                  <a:cubicBezTo>
                    <a:pt x="32495" y="3051925"/>
                    <a:pt x="55643" y="3237650"/>
                    <a:pt x="100853" y="3418074"/>
                  </a:cubicBezTo>
                  <a:cubicBezTo>
                    <a:pt x="123133" y="3508490"/>
                    <a:pt x="151498" y="3597377"/>
                    <a:pt x="184971" y="3684428"/>
                  </a:cubicBezTo>
                  <a:cubicBezTo>
                    <a:pt x="192796" y="3706344"/>
                    <a:pt x="202250" y="3727751"/>
                    <a:pt x="210836" y="3749462"/>
                  </a:cubicBezTo>
                  <a:cubicBezTo>
                    <a:pt x="219421" y="3771175"/>
                    <a:pt x="228985" y="3792479"/>
                    <a:pt x="238440" y="3813783"/>
                  </a:cubicBezTo>
                  <a:lnTo>
                    <a:pt x="252894" y="3845688"/>
                  </a:lnTo>
                  <a:lnTo>
                    <a:pt x="268109" y="3877287"/>
                  </a:lnTo>
                  <a:cubicBezTo>
                    <a:pt x="278215" y="3898287"/>
                    <a:pt x="288432" y="3919284"/>
                    <a:pt x="299409" y="3939978"/>
                  </a:cubicBezTo>
                  <a:cubicBezTo>
                    <a:pt x="341792" y="4023258"/>
                    <a:pt x="389828" y="4103787"/>
                    <a:pt x="440689" y="4182378"/>
                  </a:cubicBezTo>
                  <a:cubicBezTo>
                    <a:pt x="492420" y="4260561"/>
                    <a:pt x="547953" y="4336299"/>
                    <a:pt x="606640" y="4409488"/>
                  </a:cubicBezTo>
                  <a:cubicBezTo>
                    <a:pt x="665381" y="4482677"/>
                    <a:pt x="727435" y="4553292"/>
                    <a:pt x="792425" y="4621205"/>
                  </a:cubicBezTo>
                  <a:lnTo>
                    <a:pt x="802442" y="4630833"/>
                  </a:lnTo>
                  <a:lnTo>
                    <a:pt x="592561" y="4630833"/>
                  </a:lnTo>
                  <a:lnTo>
                    <a:pt x="489377" y="4483185"/>
                  </a:lnTo>
                  <a:cubicBezTo>
                    <a:pt x="437212" y="4401230"/>
                    <a:pt x="388850" y="4317339"/>
                    <a:pt x="344944" y="4231611"/>
                  </a:cubicBezTo>
                  <a:cubicBezTo>
                    <a:pt x="300386" y="4146191"/>
                    <a:pt x="260828" y="4058731"/>
                    <a:pt x="224311" y="3970456"/>
                  </a:cubicBezTo>
                  <a:cubicBezTo>
                    <a:pt x="78901" y="3617049"/>
                    <a:pt x="1413" y="3242136"/>
                    <a:pt x="0" y="2866202"/>
                  </a:cubicBezTo>
                  <a:cubicBezTo>
                    <a:pt x="0" y="2771912"/>
                    <a:pt x="8043" y="2677417"/>
                    <a:pt x="25105" y="2584351"/>
                  </a:cubicBezTo>
                  <a:cubicBezTo>
                    <a:pt x="42928" y="2491285"/>
                    <a:pt x="69446" y="2399444"/>
                    <a:pt x="105200" y="2310863"/>
                  </a:cubicBezTo>
                  <a:cubicBezTo>
                    <a:pt x="140304" y="2221974"/>
                    <a:pt x="184318" y="2136351"/>
                    <a:pt x="232245" y="2053172"/>
                  </a:cubicBezTo>
                  <a:cubicBezTo>
                    <a:pt x="256154" y="2011379"/>
                    <a:pt x="281802" y="1970810"/>
                    <a:pt x="307667" y="1930341"/>
                  </a:cubicBezTo>
                  <a:cubicBezTo>
                    <a:pt x="333533" y="1889873"/>
                    <a:pt x="360049" y="1849915"/>
                    <a:pt x="386893" y="1810161"/>
                  </a:cubicBezTo>
                  <a:lnTo>
                    <a:pt x="548823" y="1573876"/>
                  </a:lnTo>
                  <a:cubicBezTo>
                    <a:pt x="575341" y="1534529"/>
                    <a:pt x="601098" y="1494877"/>
                    <a:pt x="626419" y="1455224"/>
                  </a:cubicBezTo>
                  <a:cubicBezTo>
                    <a:pt x="651959" y="1415266"/>
                    <a:pt x="675434" y="1376225"/>
                    <a:pt x="701081" y="1334534"/>
                  </a:cubicBezTo>
                  <a:cubicBezTo>
                    <a:pt x="751290" y="1252070"/>
                    <a:pt x="804324" y="1170828"/>
                    <a:pt x="861162" y="1091320"/>
                  </a:cubicBezTo>
                  <a:cubicBezTo>
                    <a:pt x="917894" y="1011810"/>
                    <a:pt x="977884" y="933729"/>
                    <a:pt x="1042329" y="858093"/>
                  </a:cubicBezTo>
                  <a:cubicBezTo>
                    <a:pt x="1171765" y="707536"/>
                    <a:pt x="1319348" y="566764"/>
                    <a:pt x="1487799" y="446686"/>
                  </a:cubicBezTo>
                  <a:cubicBezTo>
                    <a:pt x="1571699" y="386340"/>
                    <a:pt x="1661031" y="332010"/>
                    <a:pt x="1754060" y="283388"/>
                  </a:cubicBezTo>
                  <a:cubicBezTo>
                    <a:pt x="1847414" y="235478"/>
                    <a:pt x="1944463" y="193278"/>
                    <a:pt x="2044121" y="157906"/>
                  </a:cubicBezTo>
                  <a:cubicBezTo>
                    <a:pt x="2143778" y="122638"/>
                    <a:pt x="2245936" y="93789"/>
                    <a:pt x="2349287" y="71364"/>
                  </a:cubicBezTo>
                  <a:cubicBezTo>
                    <a:pt x="2452641" y="48939"/>
                    <a:pt x="2556971" y="32935"/>
                    <a:pt x="2661411" y="21213"/>
                  </a:cubicBezTo>
                  <a:cubicBezTo>
                    <a:pt x="2713576" y="14994"/>
                    <a:pt x="2765850" y="11222"/>
                    <a:pt x="2818124" y="7146"/>
                  </a:cubicBezTo>
                  <a:cubicBezTo>
                    <a:pt x="2870290" y="4596"/>
                    <a:pt x="2922672" y="1640"/>
                    <a:pt x="2974728" y="1029"/>
                  </a:cubicBezTo>
                  <a:cubicBezTo>
                    <a:pt x="3000811" y="519"/>
                    <a:pt x="3026568" y="-296"/>
                    <a:pt x="3053738" y="11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786ABD8-AB9F-46F2-A7D9-36F1F7338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112326" y="0"/>
            <a:ext cx="4683941" cy="3456291"/>
            <a:chOff x="4345582" y="0"/>
            <a:chExt cx="5069918" cy="3741104"/>
          </a:xfrm>
          <a:solidFill>
            <a:schemeClr val="accent5">
              <a:alpha val="5000"/>
            </a:schemeClr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26E49F-E19A-487B-A8A4-A26128CFDC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45582" y="1"/>
              <a:ext cx="5069918" cy="3741103"/>
            </a:xfrm>
            <a:custGeom>
              <a:avLst/>
              <a:gdLst>
                <a:gd name="connsiteX0" fmla="*/ 475344 w 5069918"/>
                <a:gd name="connsiteY0" fmla="*/ 0 h 3741103"/>
                <a:gd name="connsiteX1" fmla="*/ 643707 w 5069918"/>
                <a:gd name="connsiteY1" fmla="*/ 0 h 3741103"/>
                <a:gd name="connsiteX2" fmla="*/ 635672 w 5069918"/>
                <a:gd name="connsiteY2" fmla="*/ 7778 h 3741103"/>
                <a:gd name="connsiteX3" fmla="*/ 486638 w 5069918"/>
                <a:gd name="connsiteY3" fmla="*/ 178818 h 3741103"/>
                <a:gd name="connsiteX4" fmla="*/ 353514 w 5069918"/>
                <a:gd name="connsiteY4" fmla="*/ 362293 h 3741103"/>
                <a:gd name="connsiteX5" fmla="*/ 240181 w 5069918"/>
                <a:gd name="connsiteY5" fmla="*/ 558120 h 3741103"/>
                <a:gd name="connsiteX6" fmla="*/ 215073 w 5069918"/>
                <a:gd name="connsiteY6" fmla="*/ 608766 h 3741103"/>
                <a:gd name="connsiteX7" fmla="*/ 202868 w 5069918"/>
                <a:gd name="connsiteY7" fmla="*/ 634294 h 3741103"/>
                <a:gd name="connsiteX8" fmla="*/ 191273 w 5069918"/>
                <a:gd name="connsiteY8" fmla="*/ 660069 h 3741103"/>
                <a:gd name="connsiteX9" fmla="*/ 169129 w 5069918"/>
                <a:gd name="connsiteY9" fmla="*/ 712032 h 3741103"/>
                <a:gd name="connsiteX10" fmla="*/ 148381 w 5069918"/>
                <a:gd name="connsiteY10" fmla="*/ 764571 h 3741103"/>
                <a:gd name="connsiteX11" fmla="*/ 80903 w 5069918"/>
                <a:gd name="connsiteY11" fmla="*/ 979750 h 3741103"/>
                <a:gd name="connsiteX12" fmla="*/ 26154 w 5069918"/>
                <a:gd name="connsiteY12" fmla="*/ 1425590 h 3741103"/>
                <a:gd name="connsiteX13" fmla="*/ 49170 w 5069918"/>
                <a:gd name="connsiteY13" fmla="*/ 1648182 h 3741103"/>
                <a:gd name="connsiteX14" fmla="*/ 119437 w 5069918"/>
                <a:gd name="connsiteY14" fmla="*/ 1861055 h 3741103"/>
                <a:gd name="connsiteX15" fmla="*/ 143672 w 5069918"/>
                <a:gd name="connsiteY15" fmla="*/ 1911947 h 3741103"/>
                <a:gd name="connsiteX16" fmla="*/ 170611 w 5069918"/>
                <a:gd name="connsiteY16" fmla="*/ 1961687 h 3741103"/>
                <a:gd name="connsiteX17" fmla="*/ 230330 w 5069918"/>
                <a:gd name="connsiteY17" fmla="*/ 2058118 h 3741103"/>
                <a:gd name="connsiteX18" fmla="*/ 296237 w 5069918"/>
                <a:gd name="connsiteY18" fmla="*/ 2151255 h 3741103"/>
                <a:gd name="connsiteX19" fmla="*/ 366853 w 5069918"/>
                <a:gd name="connsiteY19" fmla="*/ 2241757 h 3741103"/>
                <a:gd name="connsiteX20" fmla="*/ 513838 w 5069918"/>
                <a:gd name="connsiteY20" fmla="*/ 2420786 h 3741103"/>
                <a:gd name="connsiteX21" fmla="*/ 587330 w 5069918"/>
                <a:gd name="connsiteY21" fmla="*/ 2511534 h 3741103"/>
                <a:gd name="connsiteX22" fmla="*/ 658817 w 5069918"/>
                <a:gd name="connsiteY22" fmla="*/ 2603437 h 3741103"/>
                <a:gd name="connsiteX23" fmla="*/ 730305 w 5069918"/>
                <a:gd name="connsiteY23" fmla="*/ 2692210 h 3741103"/>
                <a:gd name="connsiteX24" fmla="*/ 805018 w 5069918"/>
                <a:gd name="connsiteY24" fmla="*/ 2777936 h 3741103"/>
                <a:gd name="connsiteX25" fmla="*/ 963424 w 5069918"/>
                <a:gd name="connsiteY25" fmla="*/ 2939588 h 3741103"/>
                <a:gd name="connsiteX26" fmla="*/ 1319204 w 5069918"/>
                <a:gd name="connsiteY26" fmla="*/ 3209447 h 3741103"/>
                <a:gd name="connsiteX27" fmla="*/ 1515882 w 5069918"/>
                <a:gd name="connsiteY27" fmla="*/ 3310902 h 3741103"/>
                <a:gd name="connsiteX28" fmla="*/ 1723456 w 5069918"/>
                <a:gd name="connsiteY28" fmla="*/ 3387570 h 3741103"/>
                <a:gd name="connsiteX29" fmla="*/ 1939662 w 5069918"/>
                <a:gd name="connsiteY29" fmla="*/ 3440520 h 3741103"/>
                <a:gd name="connsiteX30" fmla="*/ 2162581 w 5069918"/>
                <a:gd name="connsiteY30" fmla="*/ 3470167 h 3741103"/>
                <a:gd name="connsiteX31" fmla="*/ 2389597 w 5069918"/>
                <a:gd name="connsiteY31" fmla="*/ 3479472 h 3741103"/>
                <a:gd name="connsiteX32" fmla="*/ 2446002 w 5069918"/>
                <a:gd name="connsiteY32" fmla="*/ 3479059 h 3741103"/>
                <a:gd name="connsiteX33" fmla="*/ 2473639 w 5069918"/>
                <a:gd name="connsiteY33" fmla="*/ 3478402 h 3741103"/>
                <a:gd name="connsiteX34" fmla="*/ 2501187 w 5069918"/>
                <a:gd name="connsiteY34" fmla="*/ 3477083 h 3741103"/>
                <a:gd name="connsiteX35" fmla="*/ 2610685 w 5069918"/>
                <a:gd name="connsiteY35" fmla="*/ 3468025 h 3741103"/>
                <a:gd name="connsiteX36" fmla="*/ 3033071 w 5069918"/>
                <a:gd name="connsiteY36" fmla="*/ 3360230 h 3741103"/>
                <a:gd name="connsiteX37" fmla="*/ 3232974 w 5069918"/>
                <a:gd name="connsiteY37" fmla="*/ 3266681 h 3741103"/>
                <a:gd name="connsiteX38" fmla="*/ 3425990 w 5069918"/>
                <a:gd name="connsiteY38" fmla="*/ 3152873 h 3741103"/>
                <a:gd name="connsiteX39" fmla="*/ 3613601 w 5069918"/>
                <a:gd name="connsiteY39" fmla="*/ 3024078 h 3741103"/>
                <a:gd name="connsiteX40" fmla="*/ 3706185 w 5069918"/>
                <a:gd name="connsiteY40" fmla="*/ 2955893 h 3741103"/>
                <a:gd name="connsiteX41" fmla="*/ 3799729 w 5069918"/>
                <a:gd name="connsiteY41" fmla="*/ 2885155 h 3741103"/>
                <a:gd name="connsiteX42" fmla="*/ 4175561 w 5069918"/>
                <a:gd name="connsiteY42" fmla="*/ 2606072 h 3741103"/>
                <a:gd name="connsiteX43" fmla="*/ 4517132 w 5069918"/>
                <a:gd name="connsiteY43" fmla="*/ 2312331 h 3741103"/>
                <a:gd name="connsiteX44" fmla="*/ 4659758 w 5069918"/>
                <a:gd name="connsiteY44" fmla="*/ 2148703 h 3741103"/>
                <a:gd name="connsiteX45" fmla="*/ 4773178 w 5069918"/>
                <a:gd name="connsiteY45" fmla="*/ 1969674 h 3741103"/>
                <a:gd name="connsiteX46" fmla="*/ 4892092 w 5069918"/>
                <a:gd name="connsiteY46" fmla="*/ 1567562 h 3741103"/>
                <a:gd name="connsiteX47" fmla="*/ 4898804 w 5069918"/>
                <a:gd name="connsiteY47" fmla="*/ 1460754 h 3741103"/>
                <a:gd name="connsiteX48" fmla="*/ 4899153 w 5069918"/>
                <a:gd name="connsiteY48" fmla="*/ 1406239 h 3741103"/>
                <a:gd name="connsiteX49" fmla="*/ 4898456 w 5069918"/>
                <a:gd name="connsiteY49" fmla="*/ 1350735 h 3741103"/>
                <a:gd name="connsiteX50" fmla="*/ 4886774 w 5069918"/>
                <a:gd name="connsiteY50" fmla="*/ 1128886 h 3741103"/>
                <a:gd name="connsiteX51" fmla="*/ 4815896 w 5069918"/>
                <a:gd name="connsiteY51" fmla="*/ 689221 h 3741103"/>
                <a:gd name="connsiteX52" fmla="*/ 4673183 w 5069918"/>
                <a:gd name="connsiteY52" fmla="*/ 264874 h 3741103"/>
                <a:gd name="connsiteX53" fmla="*/ 4625496 w 5069918"/>
                <a:gd name="connsiteY53" fmla="*/ 162925 h 3741103"/>
                <a:gd name="connsiteX54" fmla="*/ 4572490 w 5069918"/>
                <a:gd name="connsiteY54" fmla="*/ 63364 h 3741103"/>
                <a:gd name="connsiteX55" fmla="*/ 4532299 w 5069918"/>
                <a:gd name="connsiteY55" fmla="*/ 0 h 3741103"/>
                <a:gd name="connsiteX56" fmla="*/ 4626680 w 5069918"/>
                <a:gd name="connsiteY56" fmla="*/ 0 h 3741103"/>
                <a:gd name="connsiteX57" fmla="*/ 4643978 w 5069918"/>
                <a:gd name="connsiteY57" fmla="*/ 26636 h 3741103"/>
                <a:gd name="connsiteX58" fmla="*/ 4700644 w 5069918"/>
                <a:gd name="connsiteY58" fmla="*/ 128338 h 3741103"/>
                <a:gd name="connsiteX59" fmla="*/ 4753214 w 5069918"/>
                <a:gd name="connsiteY59" fmla="*/ 232016 h 3741103"/>
                <a:gd name="connsiteX60" fmla="*/ 4921297 w 5069918"/>
                <a:gd name="connsiteY60" fmla="*/ 663363 h 3741103"/>
                <a:gd name="connsiteX61" fmla="*/ 5027482 w 5069918"/>
                <a:gd name="connsiteY61" fmla="*/ 1112991 h 3741103"/>
                <a:gd name="connsiteX62" fmla="*/ 5058082 w 5069918"/>
                <a:gd name="connsiteY62" fmla="*/ 1342088 h 3741103"/>
                <a:gd name="connsiteX63" fmla="*/ 5063486 w 5069918"/>
                <a:gd name="connsiteY63" fmla="*/ 1399651 h 3741103"/>
                <a:gd name="connsiteX64" fmla="*/ 5067846 w 5069918"/>
                <a:gd name="connsiteY64" fmla="*/ 1458284 h 3741103"/>
                <a:gd name="connsiteX65" fmla="*/ 5069414 w 5069918"/>
                <a:gd name="connsiteY65" fmla="*/ 1577772 h 3741103"/>
                <a:gd name="connsiteX66" fmla="*/ 5040732 w 5069918"/>
                <a:gd name="connsiteY66" fmla="*/ 1817822 h 3741103"/>
                <a:gd name="connsiteX67" fmla="*/ 4964102 w 5069918"/>
                <a:gd name="connsiteY67" fmla="*/ 2050871 h 3741103"/>
                <a:gd name="connsiteX68" fmla="*/ 4689486 w 5069918"/>
                <a:gd name="connsiteY68" fmla="*/ 2458008 h 3741103"/>
                <a:gd name="connsiteX69" fmla="*/ 4333792 w 5069918"/>
                <a:gd name="connsiteY69" fmla="*/ 2784606 h 3741103"/>
                <a:gd name="connsiteX70" fmla="*/ 3965197 w 5069918"/>
                <a:gd name="connsiteY70" fmla="*/ 3076041 h 3741103"/>
                <a:gd name="connsiteX71" fmla="*/ 3873745 w 5069918"/>
                <a:gd name="connsiteY71" fmla="*/ 3149167 h 3741103"/>
                <a:gd name="connsiteX72" fmla="*/ 3779416 w 5069918"/>
                <a:gd name="connsiteY72" fmla="*/ 3222705 h 3741103"/>
                <a:gd name="connsiteX73" fmla="*/ 3582739 w 5069918"/>
                <a:gd name="connsiteY73" fmla="*/ 3364594 h 3741103"/>
                <a:gd name="connsiteX74" fmla="*/ 3371851 w 5069918"/>
                <a:gd name="connsiteY74" fmla="*/ 3494377 h 3741103"/>
                <a:gd name="connsiteX75" fmla="*/ 3143615 w 5069918"/>
                <a:gd name="connsiteY75" fmla="*/ 3603819 h 3741103"/>
                <a:gd name="connsiteX76" fmla="*/ 2643552 w 5069918"/>
                <a:gd name="connsiteY76" fmla="*/ 3730555 h 3741103"/>
                <a:gd name="connsiteX77" fmla="*/ 2514264 w 5069918"/>
                <a:gd name="connsiteY77" fmla="*/ 3739696 h 3741103"/>
                <a:gd name="connsiteX78" fmla="*/ 2481920 w 5069918"/>
                <a:gd name="connsiteY78" fmla="*/ 3740849 h 3741103"/>
                <a:gd name="connsiteX79" fmla="*/ 2449664 w 5069918"/>
                <a:gd name="connsiteY79" fmla="*/ 3741014 h 3741103"/>
                <a:gd name="connsiteX80" fmla="*/ 2386284 w 5069918"/>
                <a:gd name="connsiteY80" fmla="*/ 3740273 h 3741103"/>
                <a:gd name="connsiteX81" fmla="*/ 2260658 w 5069918"/>
                <a:gd name="connsiteY81" fmla="*/ 3735331 h 3741103"/>
                <a:gd name="connsiteX82" fmla="*/ 2134945 w 5069918"/>
                <a:gd name="connsiteY82" fmla="*/ 3723967 h 3741103"/>
                <a:gd name="connsiteX83" fmla="*/ 1884564 w 5069918"/>
                <a:gd name="connsiteY83" fmla="*/ 3683451 h 3741103"/>
                <a:gd name="connsiteX84" fmla="*/ 1639764 w 5069918"/>
                <a:gd name="connsiteY84" fmla="*/ 3613537 h 3741103"/>
                <a:gd name="connsiteX85" fmla="*/ 1407081 w 5069918"/>
                <a:gd name="connsiteY85" fmla="*/ 3512164 h 3741103"/>
                <a:gd name="connsiteX86" fmla="*/ 1193491 w 5069918"/>
                <a:gd name="connsiteY86" fmla="*/ 3380240 h 3741103"/>
                <a:gd name="connsiteX87" fmla="*/ 836141 w 5069918"/>
                <a:gd name="connsiteY87" fmla="*/ 3047878 h 3741103"/>
                <a:gd name="connsiteX88" fmla="*/ 690812 w 5069918"/>
                <a:gd name="connsiteY88" fmla="*/ 2859461 h 3741103"/>
                <a:gd name="connsiteX89" fmla="*/ 562397 w 5069918"/>
                <a:gd name="connsiteY89" fmla="*/ 2662976 h 3741103"/>
                <a:gd name="connsiteX90" fmla="*/ 502504 w 5069918"/>
                <a:gd name="connsiteY90" fmla="*/ 2565474 h 3741103"/>
                <a:gd name="connsiteX91" fmla="*/ 440258 w 5069918"/>
                <a:gd name="connsiteY91" fmla="*/ 2469619 h 3741103"/>
                <a:gd name="connsiteX92" fmla="*/ 310360 w 5069918"/>
                <a:gd name="connsiteY92" fmla="*/ 2278732 h 3741103"/>
                <a:gd name="connsiteX93" fmla="*/ 246806 w 5069918"/>
                <a:gd name="connsiteY93" fmla="*/ 2181642 h 3741103"/>
                <a:gd name="connsiteX94" fmla="*/ 186303 w 5069918"/>
                <a:gd name="connsiteY94" fmla="*/ 2082411 h 3741103"/>
                <a:gd name="connsiteX95" fmla="*/ 84390 w 5069918"/>
                <a:gd name="connsiteY95" fmla="*/ 1874231 h 3741103"/>
                <a:gd name="connsiteX96" fmla="*/ 20139 w 5069918"/>
                <a:gd name="connsiteY96" fmla="*/ 1653288 h 3741103"/>
                <a:gd name="connsiteX97" fmla="*/ 0 w 5069918"/>
                <a:gd name="connsiteY97" fmla="*/ 1425590 h 3741103"/>
                <a:gd name="connsiteX98" fmla="*/ 179939 w 5069918"/>
                <a:gd name="connsiteY98" fmla="*/ 533498 h 3741103"/>
                <a:gd name="connsiteX99" fmla="*/ 276709 w 5069918"/>
                <a:gd name="connsiteY99" fmla="*/ 322519 h 3741103"/>
                <a:gd name="connsiteX100" fmla="*/ 392571 w 5069918"/>
                <a:gd name="connsiteY100" fmla="*/ 119280 h 3741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5069918" h="3741103">
                  <a:moveTo>
                    <a:pt x="475344" y="0"/>
                  </a:moveTo>
                  <a:lnTo>
                    <a:pt x="643707" y="0"/>
                  </a:lnTo>
                  <a:lnTo>
                    <a:pt x="635672" y="7778"/>
                  </a:lnTo>
                  <a:cubicBezTo>
                    <a:pt x="583538" y="62643"/>
                    <a:pt x="533759" y="119691"/>
                    <a:pt x="486638" y="178818"/>
                  </a:cubicBezTo>
                  <a:cubicBezTo>
                    <a:pt x="439560" y="237945"/>
                    <a:pt x="395012" y="299131"/>
                    <a:pt x="353514" y="362293"/>
                  </a:cubicBezTo>
                  <a:cubicBezTo>
                    <a:pt x="312714" y="425784"/>
                    <a:pt x="274180" y="490841"/>
                    <a:pt x="240181" y="558120"/>
                  </a:cubicBezTo>
                  <a:cubicBezTo>
                    <a:pt x="231376" y="574838"/>
                    <a:pt x="223180" y="591801"/>
                    <a:pt x="215073" y="608766"/>
                  </a:cubicBezTo>
                  <a:lnTo>
                    <a:pt x="202868" y="634294"/>
                  </a:lnTo>
                  <a:lnTo>
                    <a:pt x="191273" y="660069"/>
                  </a:lnTo>
                  <a:cubicBezTo>
                    <a:pt x="183688" y="677280"/>
                    <a:pt x="176016" y="694491"/>
                    <a:pt x="169129" y="712032"/>
                  </a:cubicBezTo>
                  <a:cubicBezTo>
                    <a:pt x="162242" y="729572"/>
                    <a:pt x="154658" y="746866"/>
                    <a:pt x="148381" y="764571"/>
                  </a:cubicBezTo>
                  <a:cubicBezTo>
                    <a:pt x="121529" y="834897"/>
                    <a:pt x="98775" y="906706"/>
                    <a:pt x="80903" y="979750"/>
                  </a:cubicBezTo>
                  <a:cubicBezTo>
                    <a:pt x="44636" y="1125509"/>
                    <a:pt x="26067" y="1275550"/>
                    <a:pt x="26154" y="1425590"/>
                  </a:cubicBezTo>
                  <a:cubicBezTo>
                    <a:pt x="26590" y="1500365"/>
                    <a:pt x="34001" y="1574973"/>
                    <a:pt x="49170" y="1648182"/>
                  </a:cubicBezTo>
                  <a:cubicBezTo>
                    <a:pt x="65124" y="1721226"/>
                    <a:pt x="88226" y="1792705"/>
                    <a:pt x="119437" y="1861055"/>
                  </a:cubicBezTo>
                  <a:cubicBezTo>
                    <a:pt x="126847" y="1878267"/>
                    <a:pt x="135478" y="1895066"/>
                    <a:pt x="143672" y="1911947"/>
                  </a:cubicBezTo>
                  <a:cubicBezTo>
                    <a:pt x="152565" y="1928582"/>
                    <a:pt x="161021" y="1945381"/>
                    <a:pt x="170611" y="1961687"/>
                  </a:cubicBezTo>
                  <a:cubicBezTo>
                    <a:pt x="188919" y="1994626"/>
                    <a:pt x="209319" y="2026578"/>
                    <a:pt x="230330" y="2058118"/>
                  </a:cubicBezTo>
                  <a:cubicBezTo>
                    <a:pt x="251253" y="2089740"/>
                    <a:pt x="273658" y="2120539"/>
                    <a:pt x="296237" y="2151255"/>
                  </a:cubicBezTo>
                  <a:cubicBezTo>
                    <a:pt x="319165" y="2181725"/>
                    <a:pt x="342966" y="2211782"/>
                    <a:pt x="366853" y="2241757"/>
                  </a:cubicBezTo>
                  <a:cubicBezTo>
                    <a:pt x="414714" y="2301791"/>
                    <a:pt x="464756" y="2360588"/>
                    <a:pt x="513838" y="2420786"/>
                  </a:cubicBezTo>
                  <a:cubicBezTo>
                    <a:pt x="538509" y="2450761"/>
                    <a:pt x="563094" y="2480983"/>
                    <a:pt x="587330" y="2511534"/>
                  </a:cubicBezTo>
                  <a:cubicBezTo>
                    <a:pt x="611479" y="2541839"/>
                    <a:pt x="635453" y="2574038"/>
                    <a:pt x="658817" y="2603437"/>
                  </a:cubicBezTo>
                  <a:cubicBezTo>
                    <a:pt x="682008" y="2633577"/>
                    <a:pt x="706330" y="2662811"/>
                    <a:pt x="730305" y="2692210"/>
                  </a:cubicBezTo>
                  <a:cubicBezTo>
                    <a:pt x="754977" y="2721115"/>
                    <a:pt x="779474" y="2750019"/>
                    <a:pt x="805018" y="2777936"/>
                  </a:cubicBezTo>
                  <a:cubicBezTo>
                    <a:pt x="855757" y="2834098"/>
                    <a:pt x="908500" y="2888202"/>
                    <a:pt x="963424" y="2939588"/>
                  </a:cubicBezTo>
                  <a:cubicBezTo>
                    <a:pt x="1073444" y="3042113"/>
                    <a:pt x="1192183" y="3133604"/>
                    <a:pt x="1319204" y="3209447"/>
                  </a:cubicBezTo>
                  <a:cubicBezTo>
                    <a:pt x="1382846" y="3247164"/>
                    <a:pt x="1448143" y="3281751"/>
                    <a:pt x="1515882" y="3310902"/>
                  </a:cubicBezTo>
                  <a:cubicBezTo>
                    <a:pt x="1583184" y="3340877"/>
                    <a:pt x="1652666" y="3366159"/>
                    <a:pt x="1723456" y="3387570"/>
                  </a:cubicBezTo>
                  <a:cubicBezTo>
                    <a:pt x="1794246" y="3409063"/>
                    <a:pt x="1866431" y="3426439"/>
                    <a:pt x="1939662" y="3440520"/>
                  </a:cubicBezTo>
                  <a:cubicBezTo>
                    <a:pt x="2012981" y="3454355"/>
                    <a:pt x="2087519" y="3463825"/>
                    <a:pt x="2162581" y="3470167"/>
                  </a:cubicBezTo>
                  <a:cubicBezTo>
                    <a:pt x="2237643" y="3476589"/>
                    <a:pt x="2313489" y="3479390"/>
                    <a:pt x="2389597" y="3479472"/>
                  </a:cubicBezTo>
                  <a:cubicBezTo>
                    <a:pt x="2408602" y="3479472"/>
                    <a:pt x="2427869" y="3479801"/>
                    <a:pt x="2446002" y="3479059"/>
                  </a:cubicBezTo>
                  <a:lnTo>
                    <a:pt x="2473639" y="3478402"/>
                  </a:lnTo>
                  <a:lnTo>
                    <a:pt x="2501187" y="3477083"/>
                  </a:lnTo>
                  <a:cubicBezTo>
                    <a:pt x="2537890" y="3475519"/>
                    <a:pt x="2574418" y="3472060"/>
                    <a:pt x="2610685" y="3468025"/>
                  </a:cubicBezTo>
                  <a:cubicBezTo>
                    <a:pt x="2755926" y="3451226"/>
                    <a:pt x="2897244" y="3414415"/>
                    <a:pt x="3033071" y="3360230"/>
                  </a:cubicBezTo>
                  <a:cubicBezTo>
                    <a:pt x="3101158" y="3333383"/>
                    <a:pt x="3167589" y="3301514"/>
                    <a:pt x="3232974" y="3266681"/>
                  </a:cubicBezTo>
                  <a:cubicBezTo>
                    <a:pt x="3298446" y="3232011"/>
                    <a:pt x="3362697" y="3193554"/>
                    <a:pt x="3425990" y="3152873"/>
                  </a:cubicBezTo>
                  <a:cubicBezTo>
                    <a:pt x="3489282" y="3112110"/>
                    <a:pt x="3551529" y="3068712"/>
                    <a:pt x="3613601" y="3024078"/>
                  </a:cubicBezTo>
                  <a:cubicBezTo>
                    <a:pt x="3644549" y="3001762"/>
                    <a:pt x="3675411" y="2978868"/>
                    <a:pt x="3706185" y="2955893"/>
                  </a:cubicBezTo>
                  <a:lnTo>
                    <a:pt x="3799729" y="2885155"/>
                  </a:lnTo>
                  <a:cubicBezTo>
                    <a:pt x="3926402" y="2790205"/>
                    <a:pt x="4053597" y="2699374"/>
                    <a:pt x="4175561" y="2606072"/>
                  </a:cubicBezTo>
                  <a:cubicBezTo>
                    <a:pt x="4297526" y="2512852"/>
                    <a:pt x="4414084" y="2416833"/>
                    <a:pt x="4517132" y="2312331"/>
                  </a:cubicBezTo>
                  <a:cubicBezTo>
                    <a:pt x="4568480" y="2259956"/>
                    <a:pt x="4616604" y="2205689"/>
                    <a:pt x="4659758" y="2148703"/>
                  </a:cubicBezTo>
                  <a:cubicBezTo>
                    <a:pt x="4702650" y="2091634"/>
                    <a:pt x="4741184" y="2032096"/>
                    <a:pt x="4773178" y="1969674"/>
                  </a:cubicBezTo>
                  <a:cubicBezTo>
                    <a:pt x="4837865" y="1845080"/>
                    <a:pt x="4877446" y="1709038"/>
                    <a:pt x="4892092" y="1567562"/>
                  </a:cubicBezTo>
                  <a:cubicBezTo>
                    <a:pt x="4895666" y="1532233"/>
                    <a:pt x="4897845" y="1496576"/>
                    <a:pt x="4898804" y="1460754"/>
                  </a:cubicBezTo>
                  <a:cubicBezTo>
                    <a:pt x="4899066" y="1442884"/>
                    <a:pt x="4899414" y="1425015"/>
                    <a:pt x="4899153" y="1406239"/>
                  </a:cubicBezTo>
                  <a:cubicBezTo>
                    <a:pt x="4898979" y="1387711"/>
                    <a:pt x="4899066" y="1369263"/>
                    <a:pt x="4898456" y="1350735"/>
                  </a:cubicBezTo>
                  <a:cubicBezTo>
                    <a:pt x="4896974" y="1276703"/>
                    <a:pt x="4893226" y="1202753"/>
                    <a:pt x="4886774" y="1128886"/>
                  </a:cubicBezTo>
                  <a:cubicBezTo>
                    <a:pt x="4873610" y="981232"/>
                    <a:pt x="4851030" y="833991"/>
                    <a:pt x="4815896" y="689221"/>
                  </a:cubicBezTo>
                  <a:cubicBezTo>
                    <a:pt x="4780676" y="544533"/>
                    <a:pt x="4733860" y="402068"/>
                    <a:pt x="4673183" y="264874"/>
                  </a:cubicBezTo>
                  <a:cubicBezTo>
                    <a:pt x="4658101" y="230533"/>
                    <a:pt x="4642147" y="196605"/>
                    <a:pt x="4625496" y="162925"/>
                  </a:cubicBezTo>
                  <a:cubicBezTo>
                    <a:pt x="4608583" y="129326"/>
                    <a:pt x="4590885" y="96222"/>
                    <a:pt x="4572490" y="63364"/>
                  </a:cubicBezTo>
                  <a:lnTo>
                    <a:pt x="4532299" y="0"/>
                  </a:lnTo>
                  <a:lnTo>
                    <a:pt x="4626680" y="0"/>
                  </a:lnTo>
                  <a:lnTo>
                    <a:pt x="4643978" y="26636"/>
                  </a:lnTo>
                  <a:cubicBezTo>
                    <a:pt x="4663594" y="60152"/>
                    <a:pt x="4682598" y="94080"/>
                    <a:pt x="4700644" y="128338"/>
                  </a:cubicBezTo>
                  <a:cubicBezTo>
                    <a:pt x="4718866" y="162595"/>
                    <a:pt x="4736476" y="197100"/>
                    <a:pt x="4753214" y="232016"/>
                  </a:cubicBezTo>
                  <a:cubicBezTo>
                    <a:pt x="4820082" y="371681"/>
                    <a:pt x="4875964" y="515957"/>
                    <a:pt x="4921297" y="663363"/>
                  </a:cubicBezTo>
                  <a:cubicBezTo>
                    <a:pt x="4966630" y="810687"/>
                    <a:pt x="5002460" y="960975"/>
                    <a:pt x="5027482" y="1112991"/>
                  </a:cubicBezTo>
                  <a:cubicBezTo>
                    <a:pt x="5040123" y="1189000"/>
                    <a:pt x="5050323" y="1265421"/>
                    <a:pt x="5058082" y="1342088"/>
                  </a:cubicBezTo>
                  <a:cubicBezTo>
                    <a:pt x="5060261" y="1361276"/>
                    <a:pt x="5061743" y="1380464"/>
                    <a:pt x="5063486" y="1399651"/>
                  </a:cubicBezTo>
                  <a:cubicBezTo>
                    <a:pt x="5065318" y="1418591"/>
                    <a:pt x="5066625" y="1438437"/>
                    <a:pt x="5067846" y="1458284"/>
                  </a:cubicBezTo>
                  <a:cubicBezTo>
                    <a:pt x="5069851" y="1497894"/>
                    <a:pt x="5070461" y="1537751"/>
                    <a:pt x="5069414" y="1577772"/>
                  </a:cubicBezTo>
                  <a:cubicBezTo>
                    <a:pt x="5067060" y="1657734"/>
                    <a:pt x="5057820" y="1738272"/>
                    <a:pt x="5040732" y="1817822"/>
                  </a:cubicBezTo>
                  <a:cubicBezTo>
                    <a:pt x="5023123" y="1897289"/>
                    <a:pt x="4997578" y="1975686"/>
                    <a:pt x="4964102" y="2050871"/>
                  </a:cubicBezTo>
                  <a:cubicBezTo>
                    <a:pt x="4897409" y="2201736"/>
                    <a:pt x="4799942" y="2338271"/>
                    <a:pt x="4689486" y="2458008"/>
                  </a:cubicBezTo>
                  <a:cubicBezTo>
                    <a:pt x="4579116" y="2578485"/>
                    <a:pt x="4456716" y="2684139"/>
                    <a:pt x="4333792" y="2784606"/>
                  </a:cubicBezTo>
                  <a:cubicBezTo>
                    <a:pt x="4210520" y="2884908"/>
                    <a:pt x="4085853" y="2979775"/>
                    <a:pt x="3965197" y="3076041"/>
                  </a:cubicBezTo>
                  <a:lnTo>
                    <a:pt x="3873745" y="3149167"/>
                  </a:lnTo>
                  <a:cubicBezTo>
                    <a:pt x="3842621" y="3173790"/>
                    <a:pt x="3811325" y="3198413"/>
                    <a:pt x="3779416" y="3222705"/>
                  </a:cubicBezTo>
                  <a:cubicBezTo>
                    <a:pt x="3715863" y="3271374"/>
                    <a:pt x="3650652" y="3319055"/>
                    <a:pt x="3582739" y="3364594"/>
                  </a:cubicBezTo>
                  <a:cubicBezTo>
                    <a:pt x="3514913" y="3410051"/>
                    <a:pt x="3445170" y="3454190"/>
                    <a:pt x="3371851" y="3494377"/>
                  </a:cubicBezTo>
                  <a:cubicBezTo>
                    <a:pt x="3298533" y="3534481"/>
                    <a:pt x="3222687" y="3571703"/>
                    <a:pt x="3143615" y="3603819"/>
                  </a:cubicBezTo>
                  <a:cubicBezTo>
                    <a:pt x="2985994" y="3668876"/>
                    <a:pt x="2815732" y="3712356"/>
                    <a:pt x="2643552" y="3730555"/>
                  </a:cubicBezTo>
                  <a:cubicBezTo>
                    <a:pt x="2600484" y="3734838"/>
                    <a:pt x="2557331" y="3738297"/>
                    <a:pt x="2514264" y="3739696"/>
                  </a:cubicBezTo>
                  <a:lnTo>
                    <a:pt x="2481920" y="3740849"/>
                  </a:lnTo>
                  <a:lnTo>
                    <a:pt x="2449664" y="3741014"/>
                  </a:lnTo>
                  <a:cubicBezTo>
                    <a:pt x="2427869" y="3741343"/>
                    <a:pt x="2407207" y="3740685"/>
                    <a:pt x="2386284" y="3740273"/>
                  </a:cubicBezTo>
                  <a:cubicBezTo>
                    <a:pt x="2344525" y="3739779"/>
                    <a:pt x="2302505" y="3737391"/>
                    <a:pt x="2260658" y="3735331"/>
                  </a:cubicBezTo>
                  <a:cubicBezTo>
                    <a:pt x="2218725" y="3732038"/>
                    <a:pt x="2176791" y="3728991"/>
                    <a:pt x="2134945" y="3723967"/>
                  </a:cubicBezTo>
                  <a:cubicBezTo>
                    <a:pt x="2051165" y="3714497"/>
                    <a:pt x="1967473" y="3701568"/>
                    <a:pt x="1884564" y="3683451"/>
                  </a:cubicBezTo>
                  <a:cubicBezTo>
                    <a:pt x="1801657" y="3665335"/>
                    <a:pt x="1719708" y="3642029"/>
                    <a:pt x="1639764" y="3613537"/>
                  </a:cubicBezTo>
                  <a:cubicBezTo>
                    <a:pt x="1559820" y="3584961"/>
                    <a:pt x="1481969" y="3550869"/>
                    <a:pt x="1407081" y="3512164"/>
                  </a:cubicBezTo>
                  <a:cubicBezTo>
                    <a:pt x="1332455" y="3472884"/>
                    <a:pt x="1260794" y="3428992"/>
                    <a:pt x="1193491" y="3380240"/>
                  </a:cubicBezTo>
                  <a:cubicBezTo>
                    <a:pt x="1058362" y="3283233"/>
                    <a:pt x="939973" y="3169508"/>
                    <a:pt x="836141" y="3047878"/>
                  </a:cubicBezTo>
                  <a:cubicBezTo>
                    <a:pt x="784444" y="2986774"/>
                    <a:pt x="736321" y="2923695"/>
                    <a:pt x="690812" y="2859461"/>
                  </a:cubicBezTo>
                  <a:cubicBezTo>
                    <a:pt x="645217" y="2795229"/>
                    <a:pt x="602674" y="2729596"/>
                    <a:pt x="562397" y="2662976"/>
                  </a:cubicBezTo>
                  <a:cubicBezTo>
                    <a:pt x="541823" y="2629295"/>
                    <a:pt x="522992" y="2597755"/>
                    <a:pt x="502504" y="2565474"/>
                  </a:cubicBezTo>
                  <a:cubicBezTo>
                    <a:pt x="482192" y="2533440"/>
                    <a:pt x="461530" y="2501406"/>
                    <a:pt x="440258" y="2469619"/>
                  </a:cubicBezTo>
                  <a:lnTo>
                    <a:pt x="310360" y="2278732"/>
                  </a:lnTo>
                  <a:cubicBezTo>
                    <a:pt x="288826" y="2246616"/>
                    <a:pt x="267555" y="2214335"/>
                    <a:pt x="246806" y="2181642"/>
                  </a:cubicBezTo>
                  <a:cubicBezTo>
                    <a:pt x="226057" y="2148949"/>
                    <a:pt x="205483" y="2116174"/>
                    <a:pt x="186303" y="2082411"/>
                  </a:cubicBezTo>
                  <a:cubicBezTo>
                    <a:pt x="147857" y="2015213"/>
                    <a:pt x="112550" y="1946041"/>
                    <a:pt x="84390" y="1874231"/>
                  </a:cubicBezTo>
                  <a:cubicBezTo>
                    <a:pt x="55708" y="1802669"/>
                    <a:pt x="34436" y="1728473"/>
                    <a:pt x="20139" y="1653288"/>
                  </a:cubicBezTo>
                  <a:cubicBezTo>
                    <a:pt x="6452" y="1578103"/>
                    <a:pt x="0" y="1501764"/>
                    <a:pt x="0" y="1425590"/>
                  </a:cubicBezTo>
                  <a:cubicBezTo>
                    <a:pt x="1133" y="1121885"/>
                    <a:pt x="63293" y="819004"/>
                    <a:pt x="179939" y="533498"/>
                  </a:cubicBezTo>
                  <a:cubicBezTo>
                    <a:pt x="209232" y="462183"/>
                    <a:pt x="240965" y="391527"/>
                    <a:pt x="276709" y="322519"/>
                  </a:cubicBezTo>
                  <a:cubicBezTo>
                    <a:pt x="311930" y="253262"/>
                    <a:pt x="350725" y="185489"/>
                    <a:pt x="392571" y="11928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8E67742-7BE5-458C-BC8D-9EE8557636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62838" y="1"/>
              <a:ext cx="4960548" cy="3526297"/>
            </a:xfrm>
            <a:custGeom>
              <a:avLst/>
              <a:gdLst>
                <a:gd name="connsiteX0" fmla="*/ 542883 w 4960548"/>
                <a:gd name="connsiteY0" fmla="*/ 0 h 3526297"/>
                <a:gd name="connsiteX1" fmla="*/ 826658 w 4960548"/>
                <a:gd name="connsiteY1" fmla="*/ 0 h 3526297"/>
                <a:gd name="connsiteX2" fmla="*/ 730698 w 4960548"/>
                <a:gd name="connsiteY2" fmla="*/ 89329 h 3526297"/>
                <a:gd name="connsiteX3" fmla="*/ 590295 w 4960548"/>
                <a:gd name="connsiteY3" fmla="*/ 244485 h 3526297"/>
                <a:gd name="connsiteX4" fmla="*/ 357524 w 4960548"/>
                <a:gd name="connsiteY4" fmla="*/ 587307 h 3526297"/>
                <a:gd name="connsiteX5" fmla="*/ 199554 w 4960548"/>
                <a:gd name="connsiteY5" fmla="*/ 966280 h 3526297"/>
                <a:gd name="connsiteX6" fmla="*/ 142104 w 4960548"/>
                <a:gd name="connsiteY6" fmla="*/ 1370286 h 3526297"/>
                <a:gd name="connsiteX7" fmla="*/ 166339 w 4960548"/>
                <a:gd name="connsiteY7" fmla="*/ 1568090 h 3526297"/>
                <a:gd name="connsiteX8" fmla="*/ 237914 w 4960548"/>
                <a:gd name="connsiteY8" fmla="*/ 1753129 h 3526297"/>
                <a:gd name="connsiteX9" fmla="*/ 287868 w 4960548"/>
                <a:gd name="connsiteY9" fmla="*/ 1840255 h 3526297"/>
                <a:gd name="connsiteX10" fmla="*/ 345232 w 4960548"/>
                <a:gd name="connsiteY10" fmla="*/ 1924581 h 3526297"/>
                <a:gd name="connsiteX11" fmla="*/ 477745 w 4960548"/>
                <a:gd name="connsiteY11" fmla="*/ 2087551 h 3526297"/>
                <a:gd name="connsiteX12" fmla="*/ 621156 w 4960548"/>
                <a:gd name="connsiteY12" fmla="*/ 2251756 h 3526297"/>
                <a:gd name="connsiteX13" fmla="*/ 692469 w 4960548"/>
                <a:gd name="connsiteY13" fmla="*/ 2337482 h 3526297"/>
                <a:gd name="connsiteX14" fmla="*/ 726731 w 4960548"/>
                <a:gd name="connsiteY14" fmla="*/ 2379562 h 3526297"/>
                <a:gd name="connsiteX15" fmla="*/ 760295 w 4960548"/>
                <a:gd name="connsiteY15" fmla="*/ 2419831 h 3526297"/>
                <a:gd name="connsiteX16" fmla="*/ 1048685 w 4960548"/>
                <a:gd name="connsiteY16" fmla="*/ 2717443 h 3526297"/>
                <a:gd name="connsiteX17" fmla="*/ 1202035 w 4960548"/>
                <a:gd name="connsiteY17" fmla="*/ 2851344 h 3526297"/>
                <a:gd name="connsiteX18" fmla="*/ 1362620 w 4960548"/>
                <a:gd name="connsiteY18" fmla="*/ 2974785 h 3526297"/>
                <a:gd name="connsiteX19" fmla="*/ 1721364 w 4960548"/>
                <a:gd name="connsiteY19" fmla="*/ 3170036 h 3526297"/>
                <a:gd name="connsiteX20" fmla="*/ 1922052 w 4960548"/>
                <a:gd name="connsiteY20" fmla="*/ 3225210 h 3526297"/>
                <a:gd name="connsiteX21" fmla="*/ 1973488 w 4960548"/>
                <a:gd name="connsiteY21" fmla="*/ 3234928 h 3526297"/>
                <a:gd name="connsiteX22" fmla="*/ 2025360 w 4960548"/>
                <a:gd name="connsiteY22" fmla="*/ 3243080 h 3526297"/>
                <a:gd name="connsiteX23" fmla="*/ 2130063 w 4960548"/>
                <a:gd name="connsiteY23" fmla="*/ 3254774 h 3526297"/>
                <a:gd name="connsiteX24" fmla="*/ 2182719 w 4960548"/>
                <a:gd name="connsiteY24" fmla="*/ 3258562 h 3526297"/>
                <a:gd name="connsiteX25" fmla="*/ 2235551 w 4960548"/>
                <a:gd name="connsiteY25" fmla="*/ 3261197 h 3526297"/>
                <a:gd name="connsiteX26" fmla="*/ 2288556 w 4960548"/>
                <a:gd name="connsiteY26" fmla="*/ 3262350 h 3526297"/>
                <a:gd name="connsiteX27" fmla="*/ 2341648 w 4960548"/>
                <a:gd name="connsiteY27" fmla="*/ 3262103 h 3526297"/>
                <a:gd name="connsiteX28" fmla="*/ 2368238 w 4960548"/>
                <a:gd name="connsiteY28" fmla="*/ 3261856 h 3526297"/>
                <a:gd name="connsiteX29" fmla="*/ 2393869 w 4960548"/>
                <a:gd name="connsiteY29" fmla="*/ 3260785 h 3526297"/>
                <a:gd name="connsiteX30" fmla="*/ 2419413 w 4960548"/>
                <a:gd name="connsiteY30" fmla="*/ 3259550 h 3526297"/>
                <a:gd name="connsiteX31" fmla="*/ 2444869 w 4960548"/>
                <a:gd name="connsiteY31" fmla="*/ 3257574 h 3526297"/>
                <a:gd name="connsiteX32" fmla="*/ 2545824 w 4960548"/>
                <a:gd name="connsiteY32" fmla="*/ 3245798 h 3526297"/>
                <a:gd name="connsiteX33" fmla="*/ 2930373 w 4960548"/>
                <a:gd name="connsiteY33" fmla="*/ 3126555 h 3526297"/>
                <a:gd name="connsiteX34" fmla="*/ 3285631 w 4960548"/>
                <a:gd name="connsiteY34" fmla="*/ 2917552 h 3526297"/>
                <a:gd name="connsiteX35" fmla="*/ 3371764 w 4960548"/>
                <a:gd name="connsiteY35" fmla="*/ 2856120 h 3526297"/>
                <a:gd name="connsiteX36" fmla="*/ 3457898 w 4960548"/>
                <a:gd name="connsiteY36" fmla="*/ 2792628 h 3526297"/>
                <a:gd name="connsiteX37" fmla="*/ 3632344 w 4960548"/>
                <a:gd name="connsiteY37" fmla="*/ 2660869 h 3526297"/>
                <a:gd name="connsiteX38" fmla="*/ 3990915 w 4960548"/>
                <a:gd name="connsiteY38" fmla="*/ 2405832 h 3526297"/>
                <a:gd name="connsiteX39" fmla="*/ 4324988 w 4960548"/>
                <a:gd name="connsiteY39" fmla="*/ 2152196 h 3526297"/>
                <a:gd name="connsiteX40" fmla="*/ 4592106 w 4960548"/>
                <a:gd name="connsiteY40" fmla="*/ 1861501 h 3526297"/>
                <a:gd name="connsiteX41" fmla="*/ 4683122 w 4960548"/>
                <a:gd name="connsiteY41" fmla="*/ 1692521 h 3526297"/>
                <a:gd name="connsiteX42" fmla="*/ 4738568 w 4960548"/>
                <a:gd name="connsiteY42" fmla="*/ 1507893 h 3526297"/>
                <a:gd name="connsiteX43" fmla="*/ 4753912 w 4960548"/>
                <a:gd name="connsiteY43" fmla="*/ 1411050 h 3526297"/>
                <a:gd name="connsiteX44" fmla="*/ 4756440 w 4960548"/>
                <a:gd name="connsiteY44" fmla="*/ 1386509 h 3526297"/>
                <a:gd name="connsiteX45" fmla="*/ 4758358 w 4960548"/>
                <a:gd name="connsiteY45" fmla="*/ 1361475 h 3526297"/>
                <a:gd name="connsiteX46" fmla="*/ 4761148 w 4960548"/>
                <a:gd name="connsiteY46" fmla="*/ 1309759 h 3526297"/>
                <a:gd name="connsiteX47" fmla="*/ 4756354 w 4960548"/>
                <a:gd name="connsiteY47" fmla="*/ 1102980 h 3526297"/>
                <a:gd name="connsiteX48" fmla="*/ 4725578 w 4960548"/>
                <a:gd name="connsiteY48" fmla="*/ 898753 h 3526297"/>
                <a:gd name="connsiteX49" fmla="*/ 4673358 w 4960548"/>
                <a:gd name="connsiteY49" fmla="*/ 699384 h 3526297"/>
                <a:gd name="connsiteX50" fmla="*/ 4538491 w 4960548"/>
                <a:gd name="connsiteY50" fmla="*/ 312754 h 3526297"/>
                <a:gd name="connsiteX51" fmla="*/ 4446604 w 4960548"/>
                <a:gd name="connsiteY51" fmla="*/ 129196 h 3526297"/>
                <a:gd name="connsiteX52" fmla="*/ 4419840 w 4960548"/>
                <a:gd name="connsiteY52" fmla="*/ 85222 h 3526297"/>
                <a:gd name="connsiteX53" fmla="*/ 4391680 w 4960548"/>
                <a:gd name="connsiteY53" fmla="*/ 42071 h 3526297"/>
                <a:gd name="connsiteX54" fmla="*/ 4361930 w 4960548"/>
                <a:gd name="connsiteY54" fmla="*/ 0 h 3526297"/>
                <a:gd name="connsiteX55" fmla="*/ 4588871 w 4960548"/>
                <a:gd name="connsiteY55" fmla="*/ 0 h 3526297"/>
                <a:gd name="connsiteX56" fmla="*/ 4613640 w 4960548"/>
                <a:gd name="connsiteY56" fmla="*/ 38859 h 3526297"/>
                <a:gd name="connsiteX57" fmla="*/ 4724445 w 4960548"/>
                <a:gd name="connsiteY57" fmla="*/ 234687 h 3526297"/>
                <a:gd name="connsiteX58" fmla="*/ 4876138 w 4960548"/>
                <a:gd name="connsiteY58" fmla="*/ 653022 h 3526297"/>
                <a:gd name="connsiteX59" fmla="*/ 4911707 w 4960548"/>
                <a:gd name="connsiteY59" fmla="*/ 870671 h 3526297"/>
                <a:gd name="connsiteX60" fmla="*/ 4934810 w 4960548"/>
                <a:gd name="connsiteY60" fmla="*/ 1088487 h 3526297"/>
                <a:gd name="connsiteX61" fmla="*/ 4953206 w 4960548"/>
                <a:gd name="connsiteY61" fmla="*/ 1306301 h 3526297"/>
                <a:gd name="connsiteX62" fmla="*/ 4956954 w 4960548"/>
                <a:gd name="connsiteY62" fmla="*/ 1360899 h 3526297"/>
                <a:gd name="connsiteX63" fmla="*/ 4958610 w 4960548"/>
                <a:gd name="connsiteY63" fmla="*/ 1388980 h 3526297"/>
                <a:gd name="connsiteX64" fmla="*/ 4959830 w 4960548"/>
                <a:gd name="connsiteY64" fmla="*/ 1417555 h 3526297"/>
                <a:gd name="connsiteX65" fmla="*/ 4958174 w 4960548"/>
                <a:gd name="connsiteY65" fmla="*/ 1532680 h 3526297"/>
                <a:gd name="connsiteX66" fmla="*/ 4834030 w 4960548"/>
                <a:gd name="connsiteY66" fmla="*/ 1984861 h 3526297"/>
                <a:gd name="connsiteX67" fmla="*/ 4558106 w 4960548"/>
                <a:gd name="connsiteY67" fmla="*/ 2368857 h 3526297"/>
                <a:gd name="connsiteX68" fmla="*/ 4389936 w 4960548"/>
                <a:gd name="connsiteY68" fmla="*/ 2528945 h 3526297"/>
                <a:gd name="connsiteX69" fmla="*/ 4214618 w 4960548"/>
                <a:gd name="connsiteY69" fmla="*/ 2674457 h 3526297"/>
                <a:gd name="connsiteX70" fmla="*/ 3858489 w 4960548"/>
                <a:gd name="connsiteY70" fmla="*/ 2936658 h 3526297"/>
                <a:gd name="connsiteX71" fmla="*/ 3768868 w 4960548"/>
                <a:gd name="connsiteY71" fmla="*/ 3000643 h 3526297"/>
                <a:gd name="connsiteX72" fmla="*/ 3676806 w 4960548"/>
                <a:gd name="connsiteY72" fmla="*/ 3065040 h 3526297"/>
                <a:gd name="connsiteX73" fmla="*/ 3582477 w 4960548"/>
                <a:gd name="connsiteY73" fmla="*/ 3128614 h 3526297"/>
                <a:gd name="connsiteX74" fmla="*/ 3485185 w 4960548"/>
                <a:gd name="connsiteY74" fmla="*/ 3190377 h 3526297"/>
                <a:gd name="connsiteX75" fmla="*/ 3280923 w 4960548"/>
                <a:gd name="connsiteY75" fmla="*/ 3306325 h 3526297"/>
                <a:gd name="connsiteX76" fmla="*/ 3061230 w 4960548"/>
                <a:gd name="connsiteY76" fmla="*/ 3404897 h 3526297"/>
                <a:gd name="connsiteX77" fmla="*/ 2583137 w 4960548"/>
                <a:gd name="connsiteY77" fmla="*/ 3518292 h 3526297"/>
                <a:gd name="connsiteX78" fmla="*/ 2460038 w 4960548"/>
                <a:gd name="connsiteY78" fmla="*/ 3525622 h 3526297"/>
                <a:gd name="connsiteX79" fmla="*/ 2429264 w 4960548"/>
                <a:gd name="connsiteY79" fmla="*/ 3526280 h 3526297"/>
                <a:gd name="connsiteX80" fmla="*/ 2398576 w 4960548"/>
                <a:gd name="connsiteY80" fmla="*/ 3526116 h 3526297"/>
                <a:gd name="connsiteX81" fmla="*/ 2367977 w 4960548"/>
                <a:gd name="connsiteY81" fmla="*/ 3525786 h 3526297"/>
                <a:gd name="connsiteX82" fmla="*/ 2338249 w 4960548"/>
                <a:gd name="connsiteY82" fmla="*/ 3524716 h 3526297"/>
                <a:gd name="connsiteX83" fmla="*/ 2100770 w 4960548"/>
                <a:gd name="connsiteY83" fmla="*/ 3506845 h 3526297"/>
                <a:gd name="connsiteX84" fmla="*/ 1864776 w 4960548"/>
                <a:gd name="connsiteY84" fmla="*/ 3467483 h 3526297"/>
                <a:gd name="connsiteX85" fmla="*/ 1632964 w 4960548"/>
                <a:gd name="connsiteY85" fmla="*/ 3405803 h 3526297"/>
                <a:gd name="connsiteX86" fmla="*/ 1189219 w 4960548"/>
                <a:gd name="connsiteY86" fmla="*/ 3220352 h 3526297"/>
                <a:gd name="connsiteX87" fmla="*/ 815305 w 4960548"/>
                <a:gd name="connsiteY87" fmla="*/ 2931634 h 3526297"/>
                <a:gd name="connsiteX88" fmla="*/ 663699 w 4960548"/>
                <a:gd name="connsiteY88" fmla="*/ 2757877 h 3526297"/>
                <a:gd name="connsiteX89" fmla="*/ 531274 w 4960548"/>
                <a:gd name="connsiteY89" fmla="*/ 2573907 h 3526297"/>
                <a:gd name="connsiteX90" fmla="*/ 500325 w 4960548"/>
                <a:gd name="connsiteY90" fmla="*/ 2527051 h 3526297"/>
                <a:gd name="connsiteX91" fmla="*/ 470771 w 4960548"/>
                <a:gd name="connsiteY91" fmla="*/ 2481594 h 3526297"/>
                <a:gd name="connsiteX92" fmla="*/ 412448 w 4960548"/>
                <a:gd name="connsiteY92" fmla="*/ 2393479 h 3526297"/>
                <a:gd name="connsiteX93" fmla="*/ 291616 w 4960548"/>
                <a:gd name="connsiteY93" fmla="*/ 2213464 h 3526297"/>
                <a:gd name="connsiteX94" fmla="*/ 173662 w 4960548"/>
                <a:gd name="connsiteY94" fmla="*/ 2023154 h 3526297"/>
                <a:gd name="connsiteX95" fmla="*/ 120483 w 4960548"/>
                <a:gd name="connsiteY95" fmla="*/ 1922276 h 3526297"/>
                <a:gd name="connsiteX96" fmla="*/ 75324 w 4960548"/>
                <a:gd name="connsiteY96" fmla="*/ 1816703 h 3526297"/>
                <a:gd name="connsiteX97" fmla="*/ 40713 w 4960548"/>
                <a:gd name="connsiteY97" fmla="*/ 1707179 h 3526297"/>
                <a:gd name="connsiteX98" fmla="*/ 27811 w 4960548"/>
                <a:gd name="connsiteY98" fmla="*/ 1651346 h 3526297"/>
                <a:gd name="connsiteX99" fmla="*/ 22144 w 4960548"/>
                <a:gd name="connsiteY99" fmla="*/ 1623346 h 3526297"/>
                <a:gd name="connsiteX100" fmla="*/ 17436 w 4960548"/>
                <a:gd name="connsiteY100" fmla="*/ 1595265 h 3526297"/>
                <a:gd name="connsiteX101" fmla="*/ 0 w 4960548"/>
                <a:gd name="connsiteY101" fmla="*/ 1370286 h 3526297"/>
                <a:gd name="connsiteX102" fmla="*/ 48385 w 4960548"/>
                <a:gd name="connsiteY102" fmla="*/ 931939 h 3526297"/>
                <a:gd name="connsiteX103" fmla="*/ 193801 w 4960548"/>
                <a:gd name="connsiteY103" fmla="*/ 511957 h 3526297"/>
                <a:gd name="connsiteX104" fmla="*/ 431660 w 4960548"/>
                <a:gd name="connsiteY104" fmla="*/ 131379 h 3526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</a:cxnLst>
              <a:rect l="l" t="t" r="r" b="b"/>
              <a:pathLst>
                <a:path w="4960548" h="3526297">
                  <a:moveTo>
                    <a:pt x="542883" y="0"/>
                  </a:moveTo>
                  <a:lnTo>
                    <a:pt x="826658" y="0"/>
                  </a:lnTo>
                  <a:lnTo>
                    <a:pt x="730698" y="89329"/>
                  </a:lnTo>
                  <a:cubicBezTo>
                    <a:pt x="681528" y="139120"/>
                    <a:pt x="634626" y="190876"/>
                    <a:pt x="590295" y="244485"/>
                  </a:cubicBezTo>
                  <a:cubicBezTo>
                    <a:pt x="501458" y="351540"/>
                    <a:pt x="423083" y="466336"/>
                    <a:pt x="357524" y="587307"/>
                  </a:cubicBezTo>
                  <a:cubicBezTo>
                    <a:pt x="291965" y="708196"/>
                    <a:pt x="237391" y="834767"/>
                    <a:pt x="199554" y="966280"/>
                  </a:cubicBezTo>
                  <a:cubicBezTo>
                    <a:pt x="161632" y="1097463"/>
                    <a:pt x="142016" y="1233833"/>
                    <a:pt x="142104" y="1370286"/>
                  </a:cubicBezTo>
                  <a:cubicBezTo>
                    <a:pt x="142888" y="1437319"/>
                    <a:pt x="149862" y="1503858"/>
                    <a:pt x="166339" y="1568090"/>
                  </a:cubicBezTo>
                  <a:cubicBezTo>
                    <a:pt x="182555" y="1632405"/>
                    <a:pt x="207750" y="1693921"/>
                    <a:pt x="237914" y="1753129"/>
                  </a:cubicBezTo>
                  <a:cubicBezTo>
                    <a:pt x="253170" y="1782693"/>
                    <a:pt x="270084" y="1811680"/>
                    <a:pt x="287868" y="1840255"/>
                  </a:cubicBezTo>
                  <a:cubicBezTo>
                    <a:pt x="305914" y="1868748"/>
                    <a:pt x="325181" y="1896830"/>
                    <a:pt x="345232" y="1924581"/>
                  </a:cubicBezTo>
                  <a:cubicBezTo>
                    <a:pt x="385858" y="1979920"/>
                    <a:pt x="431017" y="2033612"/>
                    <a:pt x="477745" y="2087551"/>
                  </a:cubicBezTo>
                  <a:cubicBezTo>
                    <a:pt x="524474" y="2141573"/>
                    <a:pt x="573294" y="2195594"/>
                    <a:pt x="621156" y="2251756"/>
                  </a:cubicBezTo>
                  <a:cubicBezTo>
                    <a:pt x="645130" y="2279755"/>
                    <a:pt x="668843" y="2308412"/>
                    <a:pt x="692469" y="2337482"/>
                  </a:cubicBezTo>
                  <a:lnTo>
                    <a:pt x="726731" y="2379562"/>
                  </a:lnTo>
                  <a:cubicBezTo>
                    <a:pt x="737977" y="2392986"/>
                    <a:pt x="748700" y="2406738"/>
                    <a:pt x="760295" y="2419831"/>
                  </a:cubicBezTo>
                  <a:cubicBezTo>
                    <a:pt x="850788" y="2526392"/>
                    <a:pt x="948952" y="2624470"/>
                    <a:pt x="1048685" y="2717443"/>
                  </a:cubicBezTo>
                  <a:cubicBezTo>
                    <a:pt x="1098814" y="2763724"/>
                    <a:pt x="1149814" y="2808439"/>
                    <a:pt x="1202035" y="2851344"/>
                  </a:cubicBezTo>
                  <a:cubicBezTo>
                    <a:pt x="1254256" y="2894248"/>
                    <a:pt x="1307435" y="2935752"/>
                    <a:pt x="1362620" y="2974785"/>
                  </a:cubicBezTo>
                  <a:cubicBezTo>
                    <a:pt x="1472554" y="3053017"/>
                    <a:pt x="1591118" y="3122932"/>
                    <a:pt x="1721364" y="3170036"/>
                  </a:cubicBezTo>
                  <a:cubicBezTo>
                    <a:pt x="1786314" y="3193588"/>
                    <a:pt x="1853617" y="3211622"/>
                    <a:pt x="1922052" y="3225210"/>
                  </a:cubicBezTo>
                  <a:cubicBezTo>
                    <a:pt x="1939227" y="3228422"/>
                    <a:pt x="1956227" y="3232128"/>
                    <a:pt x="1973488" y="3234928"/>
                  </a:cubicBezTo>
                  <a:lnTo>
                    <a:pt x="2025360" y="3243080"/>
                  </a:lnTo>
                  <a:cubicBezTo>
                    <a:pt x="2060145" y="3247445"/>
                    <a:pt x="2094930" y="3252056"/>
                    <a:pt x="2130063" y="3254774"/>
                  </a:cubicBezTo>
                  <a:cubicBezTo>
                    <a:pt x="2147587" y="3256338"/>
                    <a:pt x="2165109" y="3257821"/>
                    <a:pt x="2182719" y="3258562"/>
                  </a:cubicBezTo>
                  <a:cubicBezTo>
                    <a:pt x="2200330" y="3259385"/>
                    <a:pt x="2217853" y="3260703"/>
                    <a:pt x="2235551" y="3261197"/>
                  </a:cubicBezTo>
                  <a:lnTo>
                    <a:pt x="2288556" y="3262350"/>
                  </a:lnTo>
                  <a:cubicBezTo>
                    <a:pt x="2306166" y="3262761"/>
                    <a:pt x="2323951" y="3262185"/>
                    <a:pt x="2341648" y="3262103"/>
                  </a:cubicBezTo>
                  <a:lnTo>
                    <a:pt x="2368238" y="3261856"/>
                  </a:lnTo>
                  <a:cubicBezTo>
                    <a:pt x="2376869" y="3261609"/>
                    <a:pt x="2385325" y="3261115"/>
                    <a:pt x="2393869" y="3260785"/>
                  </a:cubicBezTo>
                  <a:cubicBezTo>
                    <a:pt x="2402412" y="3260373"/>
                    <a:pt x="2410956" y="3260127"/>
                    <a:pt x="2419413" y="3259550"/>
                  </a:cubicBezTo>
                  <a:lnTo>
                    <a:pt x="2444869" y="3257574"/>
                  </a:lnTo>
                  <a:cubicBezTo>
                    <a:pt x="2478782" y="3255021"/>
                    <a:pt x="2512434" y="3250739"/>
                    <a:pt x="2545824" y="3245798"/>
                  </a:cubicBezTo>
                  <a:cubicBezTo>
                    <a:pt x="2679470" y="3224881"/>
                    <a:pt x="2807973" y="3183954"/>
                    <a:pt x="2930373" y="3126555"/>
                  </a:cubicBezTo>
                  <a:cubicBezTo>
                    <a:pt x="3053210" y="3069817"/>
                    <a:pt x="3170118" y="2997184"/>
                    <a:pt x="3285631" y="2917552"/>
                  </a:cubicBezTo>
                  <a:cubicBezTo>
                    <a:pt x="3314487" y="2897706"/>
                    <a:pt x="3343169" y="2876954"/>
                    <a:pt x="3371764" y="2856120"/>
                  </a:cubicBezTo>
                  <a:cubicBezTo>
                    <a:pt x="3400534" y="2835285"/>
                    <a:pt x="3429216" y="2814121"/>
                    <a:pt x="3457898" y="2792628"/>
                  </a:cubicBezTo>
                  <a:lnTo>
                    <a:pt x="3632344" y="2660869"/>
                  </a:lnTo>
                  <a:cubicBezTo>
                    <a:pt x="3752043" y="2571190"/>
                    <a:pt x="3872873" y="2487687"/>
                    <a:pt x="3990915" y="2405832"/>
                  </a:cubicBezTo>
                  <a:cubicBezTo>
                    <a:pt x="4108869" y="2323976"/>
                    <a:pt x="4222378" y="2241297"/>
                    <a:pt x="4324988" y="2152196"/>
                  </a:cubicBezTo>
                  <a:cubicBezTo>
                    <a:pt x="4427598" y="2063258"/>
                    <a:pt x="4520270" y="1968474"/>
                    <a:pt x="4592106" y="1861501"/>
                  </a:cubicBezTo>
                  <a:cubicBezTo>
                    <a:pt x="4628024" y="1808057"/>
                    <a:pt x="4658712" y="1751730"/>
                    <a:pt x="4683122" y="1692521"/>
                  </a:cubicBezTo>
                  <a:cubicBezTo>
                    <a:pt x="4707706" y="1633393"/>
                    <a:pt x="4725404" y="1571467"/>
                    <a:pt x="4738568" y="1507893"/>
                  </a:cubicBezTo>
                  <a:cubicBezTo>
                    <a:pt x="4745106" y="1476106"/>
                    <a:pt x="4750338" y="1443742"/>
                    <a:pt x="4753912" y="1411050"/>
                  </a:cubicBezTo>
                  <a:cubicBezTo>
                    <a:pt x="4754958" y="1402897"/>
                    <a:pt x="4755656" y="1394662"/>
                    <a:pt x="4756440" y="1386509"/>
                  </a:cubicBezTo>
                  <a:cubicBezTo>
                    <a:pt x="4757138" y="1378274"/>
                    <a:pt x="4758010" y="1370204"/>
                    <a:pt x="4758358" y="1361475"/>
                  </a:cubicBezTo>
                  <a:lnTo>
                    <a:pt x="4761148" y="1309759"/>
                  </a:lnTo>
                  <a:cubicBezTo>
                    <a:pt x="4763676" y="1240751"/>
                    <a:pt x="4762106" y="1171659"/>
                    <a:pt x="4756354" y="1102980"/>
                  </a:cubicBezTo>
                  <a:cubicBezTo>
                    <a:pt x="4750774" y="1034218"/>
                    <a:pt x="4740050" y="966033"/>
                    <a:pt x="4725578" y="898753"/>
                  </a:cubicBezTo>
                  <a:cubicBezTo>
                    <a:pt x="4710932" y="831473"/>
                    <a:pt x="4692624" y="765100"/>
                    <a:pt x="4673358" y="699384"/>
                  </a:cubicBezTo>
                  <a:cubicBezTo>
                    <a:pt x="4634912" y="568037"/>
                    <a:pt x="4592456" y="438419"/>
                    <a:pt x="4538491" y="312754"/>
                  </a:cubicBezTo>
                  <a:cubicBezTo>
                    <a:pt x="4511464" y="250003"/>
                    <a:pt x="4481301" y="188406"/>
                    <a:pt x="4446604" y="129196"/>
                  </a:cubicBezTo>
                  <a:cubicBezTo>
                    <a:pt x="4438147" y="114291"/>
                    <a:pt x="4428819" y="99798"/>
                    <a:pt x="4419840" y="85222"/>
                  </a:cubicBezTo>
                  <a:cubicBezTo>
                    <a:pt x="4410598" y="70728"/>
                    <a:pt x="4401008" y="56482"/>
                    <a:pt x="4391680" y="42071"/>
                  </a:cubicBezTo>
                  <a:lnTo>
                    <a:pt x="4361930" y="0"/>
                  </a:lnTo>
                  <a:lnTo>
                    <a:pt x="4588871" y="0"/>
                  </a:lnTo>
                  <a:lnTo>
                    <a:pt x="4613640" y="38859"/>
                  </a:lnTo>
                  <a:cubicBezTo>
                    <a:pt x="4653306" y="102762"/>
                    <a:pt x="4690706" y="167901"/>
                    <a:pt x="4724445" y="234687"/>
                  </a:cubicBezTo>
                  <a:cubicBezTo>
                    <a:pt x="4792096" y="368257"/>
                    <a:pt x="4844230" y="508828"/>
                    <a:pt x="4876138" y="653022"/>
                  </a:cubicBezTo>
                  <a:cubicBezTo>
                    <a:pt x="4892005" y="725161"/>
                    <a:pt x="4903077" y="797874"/>
                    <a:pt x="4911707" y="870671"/>
                  </a:cubicBezTo>
                  <a:cubicBezTo>
                    <a:pt x="4920513" y="943386"/>
                    <a:pt x="4927574" y="1016019"/>
                    <a:pt x="4934810" y="1088487"/>
                  </a:cubicBezTo>
                  <a:cubicBezTo>
                    <a:pt x="4941697" y="1161036"/>
                    <a:pt x="4947799" y="1233586"/>
                    <a:pt x="4953206" y="1306301"/>
                  </a:cubicBezTo>
                  <a:lnTo>
                    <a:pt x="4956954" y="1360899"/>
                  </a:lnTo>
                  <a:cubicBezTo>
                    <a:pt x="4957651" y="1369875"/>
                    <a:pt x="4958087" y="1379510"/>
                    <a:pt x="4958610" y="1388980"/>
                  </a:cubicBezTo>
                  <a:cubicBezTo>
                    <a:pt x="4959133" y="1398450"/>
                    <a:pt x="4959656" y="1408003"/>
                    <a:pt x="4959830" y="1417555"/>
                  </a:cubicBezTo>
                  <a:cubicBezTo>
                    <a:pt x="4961138" y="1455683"/>
                    <a:pt x="4960702" y="1494140"/>
                    <a:pt x="4958174" y="1532680"/>
                  </a:cubicBezTo>
                  <a:cubicBezTo>
                    <a:pt x="4948760" y="1686920"/>
                    <a:pt x="4904908" y="1842314"/>
                    <a:pt x="4834030" y="1984861"/>
                  </a:cubicBezTo>
                  <a:cubicBezTo>
                    <a:pt x="4763328" y="2127820"/>
                    <a:pt x="4665860" y="2256121"/>
                    <a:pt x="4558106" y="2368857"/>
                  </a:cubicBezTo>
                  <a:cubicBezTo>
                    <a:pt x="4504230" y="2425432"/>
                    <a:pt x="4447650" y="2478465"/>
                    <a:pt x="4389936" y="2528945"/>
                  </a:cubicBezTo>
                  <a:cubicBezTo>
                    <a:pt x="4332223" y="2579425"/>
                    <a:pt x="4273726" y="2628011"/>
                    <a:pt x="4214618" y="2674457"/>
                  </a:cubicBezTo>
                  <a:cubicBezTo>
                    <a:pt x="4096664" y="2767759"/>
                    <a:pt x="3976094" y="2852826"/>
                    <a:pt x="3858489" y="2936658"/>
                  </a:cubicBezTo>
                  <a:lnTo>
                    <a:pt x="3768868" y="3000643"/>
                  </a:lnTo>
                  <a:cubicBezTo>
                    <a:pt x="3738530" y="3022136"/>
                    <a:pt x="3707929" y="3043794"/>
                    <a:pt x="3676806" y="3065040"/>
                  </a:cubicBezTo>
                  <a:cubicBezTo>
                    <a:pt x="3645770" y="3086369"/>
                    <a:pt x="3614386" y="3107615"/>
                    <a:pt x="3582477" y="3128614"/>
                  </a:cubicBezTo>
                  <a:cubicBezTo>
                    <a:pt x="3550483" y="3149449"/>
                    <a:pt x="3518226" y="3170118"/>
                    <a:pt x="3485185" y="3190377"/>
                  </a:cubicBezTo>
                  <a:cubicBezTo>
                    <a:pt x="3419452" y="3230975"/>
                    <a:pt x="3351625" y="3270338"/>
                    <a:pt x="3280923" y="3306325"/>
                  </a:cubicBezTo>
                  <a:cubicBezTo>
                    <a:pt x="3210307" y="3342476"/>
                    <a:pt x="3137251" y="3376074"/>
                    <a:pt x="3061230" y="3404897"/>
                  </a:cubicBezTo>
                  <a:cubicBezTo>
                    <a:pt x="2909886" y="3463366"/>
                    <a:pt x="2747295" y="3502810"/>
                    <a:pt x="2583137" y="3518292"/>
                  </a:cubicBezTo>
                  <a:cubicBezTo>
                    <a:pt x="2542075" y="3521999"/>
                    <a:pt x="2501013" y="3524798"/>
                    <a:pt x="2460038" y="3525622"/>
                  </a:cubicBezTo>
                  <a:lnTo>
                    <a:pt x="2429264" y="3526280"/>
                  </a:lnTo>
                  <a:cubicBezTo>
                    <a:pt x="2419064" y="3526363"/>
                    <a:pt x="2408777" y="3526116"/>
                    <a:pt x="2398576" y="3526116"/>
                  </a:cubicBezTo>
                  <a:lnTo>
                    <a:pt x="2367977" y="3525786"/>
                  </a:lnTo>
                  <a:lnTo>
                    <a:pt x="2338249" y="3524716"/>
                  </a:lnTo>
                  <a:cubicBezTo>
                    <a:pt x="2259089" y="3522327"/>
                    <a:pt x="2179756" y="3516399"/>
                    <a:pt x="2100770" y="3506845"/>
                  </a:cubicBezTo>
                  <a:cubicBezTo>
                    <a:pt x="2021699" y="3497787"/>
                    <a:pt x="1942801" y="3484776"/>
                    <a:pt x="1864776" y="3467483"/>
                  </a:cubicBezTo>
                  <a:cubicBezTo>
                    <a:pt x="1786836" y="3450025"/>
                    <a:pt x="1709508" y="3429355"/>
                    <a:pt x="1632964" y="3405803"/>
                  </a:cubicBezTo>
                  <a:cubicBezTo>
                    <a:pt x="1480138" y="3358288"/>
                    <a:pt x="1329055" y="3299160"/>
                    <a:pt x="1189219" y="3220352"/>
                  </a:cubicBezTo>
                  <a:cubicBezTo>
                    <a:pt x="1049296" y="3141708"/>
                    <a:pt x="924367" y="3041982"/>
                    <a:pt x="815305" y="2931634"/>
                  </a:cubicBezTo>
                  <a:cubicBezTo>
                    <a:pt x="760469" y="2876542"/>
                    <a:pt x="710603" y="2817909"/>
                    <a:pt x="663699" y="2757877"/>
                  </a:cubicBezTo>
                  <a:cubicBezTo>
                    <a:pt x="617059" y="2697597"/>
                    <a:pt x="572684" y="2636411"/>
                    <a:pt x="531274" y="2573907"/>
                  </a:cubicBezTo>
                  <a:cubicBezTo>
                    <a:pt x="520638" y="2558426"/>
                    <a:pt x="510612" y="2542697"/>
                    <a:pt x="500325" y="2527051"/>
                  </a:cubicBezTo>
                  <a:lnTo>
                    <a:pt x="470771" y="2481594"/>
                  </a:lnTo>
                  <a:cubicBezTo>
                    <a:pt x="451853" y="2452195"/>
                    <a:pt x="432238" y="2423043"/>
                    <a:pt x="412448" y="2393479"/>
                  </a:cubicBezTo>
                  <a:lnTo>
                    <a:pt x="291616" y="2213464"/>
                  </a:lnTo>
                  <a:cubicBezTo>
                    <a:pt x="251078" y="2152113"/>
                    <a:pt x="211062" y="2088951"/>
                    <a:pt x="173662" y="2023154"/>
                  </a:cubicBezTo>
                  <a:cubicBezTo>
                    <a:pt x="155005" y="1990214"/>
                    <a:pt x="136960" y="1956697"/>
                    <a:pt x="120483" y="1922276"/>
                  </a:cubicBezTo>
                  <a:cubicBezTo>
                    <a:pt x="104093" y="1887771"/>
                    <a:pt x="88837" y="1852608"/>
                    <a:pt x="75324" y="1816703"/>
                  </a:cubicBezTo>
                  <a:cubicBezTo>
                    <a:pt x="62072" y="1780717"/>
                    <a:pt x="50303" y="1744235"/>
                    <a:pt x="40713" y="1707179"/>
                  </a:cubicBezTo>
                  <a:cubicBezTo>
                    <a:pt x="36180" y="1688650"/>
                    <a:pt x="31560" y="1670039"/>
                    <a:pt x="27811" y="1651346"/>
                  </a:cubicBezTo>
                  <a:lnTo>
                    <a:pt x="22144" y="1623346"/>
                  </a:lnTo>
                  <a:lnTo>
                    <a:pt x="17436" y="1595265"/>
                  </a:lnTo>
                  <a:cubicBezTo>
                    <a:pt x="5144" y="1520328"/>
                    <a:pt x="0" y="1444978"/>
                    <a:pt x="0" y="1370286"/>
                  </a:cubicBezTo>
                  <a:cubicBezTo>
                    <a:pt x="349" y="1223293"/>
                    <a:pt x="16652" y="1076299"/>
                    <a:pt x="48385" y="931939"/>
                  </a:cubicBezTo>
                  <a:cubicBezTo>
                    <a:pt x="80032" y="787663"/>
                    <a:pt x="128504" y="646187"/>
                    <a:pt x="193801" y="511957"/>
                  </a:cubicBezTo>
                  <a:cubicBezTo>
                    <a:pt x="259404" y="377727"/>
                    <a:pt x="339740" y="250559"/>
                    <a:pt x="431660" y="13137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B03BE98-6C07-41CD-ACA9-5244A3DA10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61928" y="0"/>
              <a:ext cx="4934374" cy="3484134"/>
            </a:xfrm>
            <a:custGeom>
              <a:avLst/>
              <a:gdLst>
                <a:gd name="connsiteX0" fmla="*/ 585303 w 4934374"/>
                <a:gd name="connsiteY0" fmla="*/ 0 h 3484134"/>
                <a:gd name="connsiteX1" fmla="*/ 1213739 w 4934374"/>
                <a:gd name="connsiteY1" fmla="*/ 0 h 3484134"/>
                <a:gd name="connsiteX2" fmla="*/ 1150162 w 4934374"/>
                <a:gd name="connsiteY2" fmla="*/ 47028 h 3484134"/>
                <a:gd name="connsiteX3" fmla="*/ 626038 w 4934374"/>
                <a:gd name="connsiteY3" fmla="*/ 660944 h 3484134"/>
                <a:gd name="connsiteX4" fmla="*/ 435986 w 4934374"/>
                <a:gd name="connsiteY4" fmla="*/ 1375409 h 3484134"/>
                <a:gd name="connsiteX5" fmla="*/ 750530 w 4934374"/>
                <a:gd name="connsiteY5" fmla="*/ 2038817 h 3484134"/>
                <a:gd name="connsiteX6" fmla="*/ 909024 w 4934374"/>
                <a:gd name="connsiteY6" fmla="*/ 2249384 h 3484134"/>
                <a:gd name="connsiteX7" fmla="*/ 2396223 w 4934374"/>
                <a:gd name="connsiteY7" fmla="*/ 3072468 h 3484134"/>
                <a:gd name="connsiteX8" fmla="*/ 3525201 w 4934374"/>
                <a:gd name="connsiteY8" fmla="*/ 2566101 h 3484134"/>
                <a:gd name="connsiteX9" fmla="*/ 3662596 w 4934374"/>
                <a:gd name="connsiteY9" fmla="*/ 2465552 h 3484134"/>
                <a:gd name="connsiteX10" fmla="*/ 4287500 w 4934374"/>
                <a:gd name="connsiteY10" fmla="*/ 1939915 h 3484134"/>
                <a:gd name="connsiteX11" fmla="*/ 4498563 w 4934374"/>
                <a:gd name="connsiteY11" fmla="*/ 1375409 h 3484134"/>
                <a:gd name="connsiteX12" fmla="*/ 4132831 w 4934374"/>
                <a:gd name="connsiteY12" fmla="*/ 134540 h 3484134"/>
                <a:gd name="connsiteX13" fmla="*/ 4025590 w 4934374"/>
                <a:gd name="connsiteY13" fmla="*/ 0 h 3484134"/>
                <a:gd name="connsiteX14" fmla="*/ 4555675 w 4934374"/>
                <a:gd name="connsiteY14" fmla="*/ 0 h 3484134"/>
                <a:gd name="connsiteX15" fmla="*/ 4605933 w 4934374"/>
                <a:gd name="connsiteY15" fmla="*/ 77740 h 3484134"/>
                <a:gd name="connsiteX16" fmla="*/ 4934374 w 4934374"/>
                <a:gd name="connsiteY16" fmla="*/ 1375327 h 3484134"/>
                <a:gd name="connsiteX17" fmla="*/ 3793540 w 4934374"/>
                <a:gd name="connsiteY17" fmla="*/ 2890475 h 3484134"/>
                <a:gd name="connsiteX18" fmla="*/ 2396135 w 4934374"/>
                <a:gd name="connsiteY18" fmla="*/ 3484134 h 3484134"/>
                <a:gd name="connsiteX19" fmla="*/ 548273 w 4934374"/>
                <a:gd name="connsiteY19" fmla="*/ 2480458 h 3484134"/>
                <a:gd name="connsiteX20" fmla="*/ 0 w 4934374"/>
                <a:gd name="connsiteY20" fmla="*/ 1375327 h 3484134"/>
                <a:gd name="connsiteX21" fmla="*/ 512166 w 4934374"/>
                <a:gd name="connsiteY21" fmla="*/ 77740 h 3484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934374" h="3484134">
                  <a:moveTo>
                    <a:pt x="585303" y="0"/>
                  </a:moveTo>
                  <a:lnTo>
                    <a:pt x="1213739" y="0"/>
                  </a:lnTo>
                  <a:lnTo>
                    <a:pt x="1150162" y="47028"/>
                  </a:lnTo>
                  <a:cubicBezTo>
                    <a:pt x="925762" y="228608"/>
                    <a:pt x="749397" y="435224"/>
                    <a:pt x="626038" y="660944"/>
                  </a:cubicBezTo>
                  <a:cubicBezTo>
                    <a:pt x="499976" y="891687"/>
                    <a:pt x="435986" y="1132066"/>
                    <a:pt x="435986" y="1375409"/>
                  </a:cubicBezTo>
                  <a:cubicBezTo>
                    <a:pt x="435986" y="1620481"/>
                    <a:pt x="538074" y="1763604"/>
                    <a:pt x="750530" y="2038817"/>
                  </a:cubicBezTo>
                  <a:cubicBezTo>
                    <a:pt x="801792" y="2105190"/>
                    <a:pt x="854797" y="2173870"/>
                    <a:pt x="909024" y="2249384"/>
                  </a:cubicBezTo>
                  <a:cubicBezTo>
                    <a:pt x="1323389" y="2826326"/>
                    <a:pt x="1768180" y="3072468"/>
                    <a:pt x="2396223" y="3072468"/>
                  </a:cubicBezTo>
                  <a:cubicBezTo>
                    <a:pt x="2808409" y="3072468"/>
                    <a:pt x="3110835" y="2871947"/>
                    <a:pt x="3525201" y="2566101"/>
                  </a:cubicBezTo>
                  <a:cubicBezTo>
                    <a:pt x="3571493" y="2531926"/>
                    <a:pt x="3617786" y="2498162"/>
                    <a:pt x="3662596" y="2465552"/>
                  </a:cubicBezTo>
                  <a:cubicBezTo>
                    <a:pt x="3905479" y="2288583"/>
                    <a:pt x="4134849" y="2121414"/>
                    <a:pt x="4287500" y="1939915"/>
                  </a:cubicBezTo>
                  <a:cubicBezTo>
                    <a:pt x="4433440" y="1766404"/>
                    <a:pt x="4498563" y="1592317"/>
                    <a:pt x="4498563" y="1375409"/>
                  </a:cubicBezTo>
                  <a:cubicBezTo>
                    <a:pt x="4498563" y="899696"/>
                    <a:pt x="4369741" y="465973"/>
                    <a:pt x="4132831" y="134540"/>
                  </a:cubicBezTo>
                  <a:lnTo>
                    <a:pt x="4025590" y="0"/>
                  </a:lnTo>
                  <a:lnTo>
                    <a:pt x="4555675" y="0"/>
                  </a:lnTo>
                  <a:lnTo>
                    <a:pt x="4605933" y="77740"/>
                  </a:lnTo>
                  <a:cubicBezTo>
                    <a:pt x="4820335" y="448137"/>
                    <a:pt x="4934374" y="894662"/>
                    <a:pt x="4934374" y="1375327"/>
                  </a:cubicBezTo>
                  <a:cubicBezTo>
                    <a:pt x="4934374" y="2116884"/>
                    <a:pt x="4369100" y="2465635"/>
                    <a:pt x="3793540" y="2890475"/>
                  </a:cubicBezTo>
                  <a:cubicBezTo>
                    <a:pt x="3374293" y="3199945"/>
                    <a:pt x="2970389" y="3484134"/>
                    <a:pt x="2396135" y="3484134"/>
                  </a:cubicBezTo>
                  <a:cubicBezTo>
                    <a:pt x="1544564" y="3484134"/>
                    <a:pt x="991670" y="3097832"/>
                    <a:pt x="548273" y="2480458"/>
                  </a:cubicBezTo>
                  <a:cubicBezTo>
                    <a:pt x="282201" y="2110049"/>
                    <a:pt x="0" y="1856001"/>
                    <a:pt x="0" y="1375327"/>
                  </a:cubicBezTo>
                  <a:cubicBezTo>
                    <a:pt x="0" y="894662"/>
                    <a:pt x="195505" y="448137"/>
                    <a:pt x="512166" y="777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13CCE92-2C5E-48BC-9713-FBEEDBAE6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61928" y="0"/>
              <a:ext cx="4934374" cy="3484134"/>
            </a:xfrm>
            <a:custGeom>
              <a:avLst/>
              <a:gdLst>
                <a:gd name="connsiteX0" fmla="*/ 585303 w 4934374"/>
                <a:gd name="connsiteY0" fmla="*/ 0 h 3484134"/>
                <a:gd name="connsiteX1" fmla="*/ 1354934 w 4934374"/>
                <a:gd name="connsiteY1" fmla="*/ 0 h 3484134"/>
                <a:gd name="connsiteX2" fmla="*/ 1206830 w 4934374"/>
                <a:gd name="connsiteY2" fmla="*/ 109531 h 3484134"/>
                <a:gd name="connsiteX3" fmla="*/ 703453 w 4934374"/>
                <a:gd name="connsiteY3" fmla="*/ 698660 h 3484134"/>
                <a:gd name="connsiteX4" fmla="*/ 523079 w 4934374"/>
                <a:gd name="connsiteY4" fmla="*/ 1375409 h 3484134"/>
                <a:gd name="connsiteX5" fmla="*/ 820885 w 4934374"/>
                <a:gd name="connsiteY5" fmla="*/ 1990313 h 3484134"/>
                <a:gd name="connsiteX6" fmla="*/ 981122 w 4934374"/>
                <a:gd name="connsiteY6" fmla="*/ 2203186 h 3484134"/>
                <a:gd name="connsiteX7" fmla="*/ 1592426 w 4934374"/>
                <a:gd name="connsiteY7" fmla="*/ 2792645 h 3484134"/>
                <a:gd name="connsiteX8" fmla="*/ 2396135 w 4934374"/>
                <a:gd name="connsiteY8" fmla="*/ 2990119 h 3484134"/>
                <a:gd name="connsiteX9" fmla="*/ 2913112 w 4934374"/>
                <a:gd name="connsiteY9" fmla="*/ 2864371 h 3484134"/>
                <a:gd name="connsiteX10" fmla="*/ 3471411 w 4934374"/>
                <a:gd name="connsiteY10" fmla="*/ 2501292 h 3484134"/>
                <a:gd name="connsiteX11" fmla="*/ 3609242 w 4934374"/>
                <a:gd name="connsiteY11" fmla="*/ 2400414 h 3484134"/>
                <a:gd name="connsiteX12" fmla="*/ 4219151 w 4934374"/>
                <a:gd name="connsiteY12" fmla="*/ 1888693 h 3484134"/>
                <a:gd name="connsiteX13" fmla="*/ 4411296 w 4934374"/>
                <a:gd name="connsiteY13" fmla="*/ 1375409 h 3484134"/>
                <a:gd name="connsiteX14" fmla="*/ 3957874 w 4934374"/>
                <a:gd name="connsiteY14" fmla="*/ 51887 h 3484134"/>
                <a:gd name="connsiteX15" fmla="*/ 3906637 w 4934374"/>
                <a:gd name="connsiteY15" fmla="*/ 0 h 3484134"/>
                <a:gd name="connsiteX16" fmla="*/ 4555675 w 4934374"/>
                <a:gd name="connsiteY16" fmla="*/ 0 h 3484134"/>
                <a:gd name="connsiteX17" fmla="*/ 4605933 w 4934374"/>
                <a:gd name="connsiteY17" fmla="*/ 77740 h 3484134"/>
                <a:gd name="connsiteX18" fmla="*/ 4934374 w 4934374"/>
                <a:gd name="connsiteY18" fmla="*/ 1375327 h 3484134"/>
                <a:gd name="connsiteX19" fmla="*/ 3793540 w 4934374"/>
                <a:gd name="connsiteY19" fmla="*/ 2890475 h 3484134"/>
                <a:gd name="connsiteX20" fmla="*/ 2396135 w 4934374"/>
                <a:gd name="connsiteY20" fmla="*/ 3484134 h 3484134"/>
                <a:gd name="connsiteX21" fmla="*/ 548273 w 4934374"/>
                <a:gd name="connsiteY21" fmla="*/ 2480458 h 3484134"/>
                <a:gd name="connsiteX22" fmla="*/ 0 w 4934374"/>
                <a:gd name="connsiteY22" fmla="*/ 1375327 h 3484134"/>
                <a:gd name="connsiteX23" fmla="*/ 512166 w 4934374"/>
                <a:gd name="connsiteY23" fmla="*/ 77740 h 3484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934374" h="3484134">
                  <a:moveTo>
                    <a:pt x="585303" y="0"/>
                  </a:moveTo>
                  <a:lnTo>
                    <a:pt x="1354934" y="0"/>
                  </a:lnTo>
                  <a:lnTo>
                    <a:pt x="1206830" y="109531"/>
                  </a:lnTo>
                  <a:cubicBezTo>
                    <a:pt x="994024" y="281725"/>
                    <a:pt x="820013" y="485457"/>
                    <a:pt x="703453" y="698660"/>
                  </a:cubicBezTo>
                  <a:cubicBezTo>
                    <a:pt x="583756" y="917627"/>
                    <a:pt x="523079" y="1145324"/>
                    <a:pt x="523079" y="1375409"/>
                  </a:cubicBezTo>
                  <a:cubicBezTo>
                    <a:pt x="523079" y="1595282"/>
                    <a:pt x="614356" y="1722842"/>
                    <a:pt x="820885" y="1990313"/>
                  </a:cubicBezTo>
                  <a:cubicBezTo>
                    <a:pt x="872582" y="2057263"/>
                    <a:pt x="926023" y="2126519"/>
                    <a:pt x="981122" y="2203186"/>
                  </a:cubicBezTo>
                  <a:cubicBezTo>
                    <a:pt x="1175968" y="2474445"/>
                    <a:pt x="1375871" y="2667309"/>
                    <a:pt x="1592426" y="2792645"/>
                  </a:cubicBezTo>
                  <a:cubicBezTo>
                    <a:pt x="1821970" y="2925557"/>
                    <a:pt x="2084904" y="2990119"/>
                    <a:pt x="2396135" y="2990119"/>
                  </a:cubicBezTo>
                  <a:cubicBezTo>
                    <a:pt x="2572762" y="2990119"/>
                    <a:pt x="2737009" y="2950179"/>
                    <a:pt x="2913112" y="2864371"/>
                  </a:cubicBezTo>
                  <a:cubicBezTo>
                    <a:pt x="3093922" y="2776257"/>
                    <a:pt x="3272903" y="2647792"/>
                    <a:pt x="3471411" y="2501292"/>
                  </a:cubicBezTo>
                  <a:cubicBezTo>
                    <a:pt x="3517964" y="2466952"/>
                    <a:pt x="3564344" y="2433106"/>
                    <a:pt x="3609242" y="2400414"/>
                  </a:cubicBezTo>
                  <a:cubicBezTo>
                    <a:pt x="3847766" y="2226574"/>
                    <a:pt x="4073038" y="2062368"/>
                    <a:pt x="4219151" y="1888693"/>
                  </a:cubicBezTo>
                  <a:cubicBezTo>
                    <a:pt x="4353844" y="1728606"/>
                    <a:pt x="4411296" y="1575106"/>
                    <a:pt x="4411296" y="1375409"/>
                  </a:cubicBezTo>
                  <a:cubicBezTo>
                    <a:pt x="4411296" y="851089"/>
                    <a:pt x="4250274" y="381038"/>
                    <a:pt x="3957874" y="51887"/>
                  </a:cubicBezTo>
                  <a:lnTo>
                    <a:pt x="3906637" y="0"/>
                  </a:lnTo>
                  <a:lnTo>
                    <a:pt x="4555675" y="0"/>
                  </a:lnTo>
                  <a:lnTo>
                    <a:pt x="4605933" y="77740"/>
                  </a:lnTo>
                  <a:cubicBezTo>
                    <a:pt x="4820335" y="448137"/>
                    <a:pt x="4934374" y="894662"/>
                    <a:pt x="4934374" y="1375327"/>
                  </a:cubicBezTo>
                  <a:cubicBezTo>
                    <a:pt x="4934374" y="2116884"/>
                    <a:pt x="4369100" y="2465635"/>
                    <a:pt x="3793540" y="2890475"/>
                  </a:cubicBezTo>
                  <a:cubicBezTo>
                    <a:pt x="3374293" y="3199945"/>
                    <a:pt x="2970389" y="3484134"/>
                    <a:pt x="2396135" y="3484134"/>
                  </a:cubicBezTo>
                  <a:cubicBezTo>
                    <a:pt x="1544564" y="3484134"/>
                    <a:pt x="991670" y="3097832"/>
                    <a:pt x="548273" y="2480458"/>
                  </a:cubicBezTo>
                  <a:cubicBezTo>
                    <a:pt x="282201" y="2110049"/>
                    <a:pt x="0" y="1856001"/>
                    <a:pt x="0" y="1375327"/>
                  </a:cubicBezTo>
                  <a:cubicBezTo>
                    <a:pt x="0" y="894662"/>
                    <a:pt x="195505" y="448137"/>
                    <a:pt x="512166" y="777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8C73A8F8-C10B-CD6D-394A-F30716EA1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517" y="551692"/>
            <a:ext cx="5145024" cy="632353"/>
          </a:xfrm>
        </p:spPr>
        <p:txBody>
          <a:bodyPr anchor="b">
            <a:normAutofit/>
          </a:bodyPr>
          <a:lstStyle/>
          <a:p>
            <a:r>
              <a:rPr lang="sv-SE" sz="3600" dirty="0">
                <a:solidFill>
                  <a:schemeClr val="tx2"/>
                </a:solidFill>
              </a:rPr>
              <a:t>Vad påverkade 2023 mest? </a:t>
            </a:r>
          </a:p>
        </p:txBody>
      </p:sp>
      <p:pic>
        <p:nvPicPr>
          <p:cNvPr id="4" name="image1.png">
            <a:extLst>
              <a:ext uri="{FF2B5EF4-FFF2-40B4-BE49-F238E27FC236}">
                <a16:creationId xmlns:a16="http://schemas.microsoft.com/office/drawing/2014/main" id="{3932EB25-A521-A3D5-4EEC-4CDEB714D3E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26673" y="3456291"/>
            <a:ext cx="2560655" cy="2325194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F568348-AA7C-13F1-5970-3C7AE998C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11" y="1494112"/>
            <a:ext cx="6296568" cy="5010205"/>
          </a:xfrm>
        </p:spPr>
        <p:txBody>
          <a:bodyPr anchor="ctr">
            <a:normAutofit/>
          </a:bodyPr>
          <a:lstStyle/>
          <a:p>
            <a:endParaRPr lang="sv-SE" sz="1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v-SE" sz="2400" b="1" dirty="0">
                <a:solidFill>
                  <a:schemeClr val="accent6">
                    <a:lumMod val="75000"/>
                  </a:schemeClr>
                </a:solidFill>
              </a:rPr>
              <a:t>Nu till det som är bättre…</a:t>
            </a:r>
          </a:p>
          <a:p>
            <a:pPr marL="0" indent="0">
              <a:buNone/>
            </a:pPr>
            <a:endParaRPr lang="sv-SE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2400" b="1" dirty="0">
                <a:solidFill>
                  <a:schemeClr val="tx2"/>
                </a:solidFill>
              </a:rPr>
              <a:t>– Vi amorterade 4 miljoner kronor. </a:t>
            </a:r>
          </a:p>
          <a:p>
            <a:pPr marL="0" indent="0">
              <a:buNone/>
            </a:pPr>
            <a:r>
              <a:rPr lang="sv-SE" sz="2400" dirty="0">
                <a:solidFill>
                  <a:schemeClr val="tx2"/>
                </a:solidFill>
              </a:rPr>
              <a:t>	</a:t>
            </a:r>
            <a:r>
              <a:rPr lang="sv-SE" sz="2400" b="1" dirty="0">
                <a:solidFill>
                  <a:schemeClr val="accent6">
                    <a:lumMod val="75000"/>
                  </a:schemeClr>
                </a:solidFill>
              </a:rPr>
              <a:t>Vilken effekt har det?</a:t>
            </a:r>
          </a:p>
          <a:p>
            <a:pPr marL="0" indent="0">
              <a:buNone/>
            </a:pPr>
            <a:r>
              <a:rPr lang="sv-SE" sz="2400" b="1" dirty="0">
                <a:solidFill>
                  <a:schemeClr val="tx2"/>
                </a:solidFill>
              </a:rPr>
              <a:t>– Med dagens ränteläge sparar vi ca 200 000 kr årligen i räntekostnader!</a:t>
            </a:r>
          </a:p>
          <a:p>
            <a:pPr marL="0" indent="0">
              <a:buNone/>
            </a:pPr>
            <a:endParaRPr lang="sv-SE" sz="24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v-SE" sz="2400" b="1" dirty="0">
                <a:solidFill>
                  <a:schemeClr val="tx2"/>
                </a:solidFill>
              </a:rPr>
              <a:t>– Vi flyttade 4 miljoner till ett räntekonto i SBAB </a:t>
            </a:r>
          </a:p>
          <a:p>
            <a:pPr marL="0" indent="0">
              <a:buNone/>
            </a:pPr>
            <a:r>
              <a:rPr lang="sv-SE" sz="2400" b="1" dirty="0">
                <a:solidFill>
                  <a:schemeClr val="tx2"/>
                </a:solidFill>
              </a:rPr>
              <a:t>	</a:t>
            </a:r>
            <a:r>
              <a:rPr lang="sv-SE" sz="2400" b="1" dirty="0">
                <a:solidFill>
                  <a:schemeClr val="accent6">
                    <a:lumMod val="75000"/>
                  </a:schemeClr>
                </a:solidFill>
              </a:rPr>
              <a:t>Vilken effekt har det?</a:t>
            </a:r>
          </a:p>
          <a:p>
            <a:pPr marL="0" indent="0">
              <a:buNone/>
            </a:pPr>
            <a:r>
              <a:rPr lang="sv-SE" sz="2400" b="1" dirty="0">
                <a:solidFill>
                  <a:schemeClr val="tx2"/>
                </a:solidFill>
              </a:rPr>
              <a:t>– 33 000 kr i intäktsränta på 2,5 månader!</a:t>
            </a:r>
          </a:p>
          <a:p>
            <a:pPr marL="0" indent="0">
              <a:buNone/>
            </a:pPr>
            <a:endParaRPr lang="sv-SE" sz="2400" dirty="0">
              <a:solidFill>
                <a:schemeClr val="tx2"/>
              </a:solidFill>
            </a:endParaRPr>
          </a:p>
          <a:p>
            <a:endParaRPr lang="sv-SE" sz="1800" dirty="0">
              <a:solidFill>
                <a:schemeClr val="tx2"/>
              </a:solidFill>
            </a:endParaRPr>
          </a:p>
        </p:txBody>
      </p:sp>
      <p:pic>
        <p:nvPicPr>
          <p:cNvPr id="5" name="Graphic 5" descr="Smiling Face with No Fill">
            <a:extLst>
              <a:ext uri="{FF2B5EF4-FFF2-40B4-BE49-F238E27FC236}">
                <a16:creationId xmlns:a16="http://schemas.microsoft.com/office/drawing/2014/main" id="{3E0CE1D2-B053-B077-0AF3-839340AF5B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78950" y="-198453"/>
            <a:ext cx="2845713" cy="2845713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4047899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6B92FAF7-0AD3-4B47-9111-D0E9CD79E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6A77139-BADB-4B2C-BD41-B67A4D37D7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55526" y="2227167"/>
            <a:ext cx="4336168" cy="4630834"/>
            <a:chOff x="7855526" y="2145638"/>
            <a:chExt cx="4336168" cy="4630834"/>
          </a:xfrm>
          <a:gradFill>
            <a:gsLst>
              <a:gs pos="2000">
                <a:schemeClr val="bg1">
                  <a:alpha val="10000"/>
                </a:schemeClr>
              </a:gs>
              <a:gs pos="16000">
                <a:schemeClr val="accent6">
                  <a:alpha val="10000"/>
                </a:schemeClr>
              </a:gs>
              <a:gs pos="100000">
                <a:schemeClr val="bg1">
                  <a:alpha val="10000"/>
                </a:schemeClr>
              </a:gs>
              <a:gs pos="85000">
                <a:schemeClr val="accent1">
                  <a:alpha val="10000"/>
                </a:schemeClr>
              </a:gs>
            </a:gsLst>
            <a:lin ang="12000000" scaled="0"/>
          </a:gradFill>
        </p:grpSpPr>
        <p:sp useBgFill="1">
          <p:nvSpPr>
            <p:cNvPr id="26" name="Freeform: Shape 25">
              <a:extLst>
                <a:ext uri="{FF2B5EF4-FFF2-40B4-BE49-F238E27FC236}">
                  <a16:creationId xmlns:a16="http://schemas.microsoft.com/office/drawing/2014/main" id="{DAC7B25D-E1A6-459A-B45A-1912B0CD95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75903" y="2463723"/>
              <a:ext cx="4315791" cy="4312749"/>
            </a:xfrm>
            <a:custGeom>
              <a:avLst/>
              <a:gdLst>
                <a:gd name="connsiteX0" fmla="*/ 2987009 w 4315791"/>
                <a:gd name="connsiteY0" fmla="*/ 0 h 4312749"/>
                <a:gd name="connsiteX1" fmla="*/ 4136908 w 4315791"/>
                <a:gd name="connsiteY1" fmla="*/ 333995 h 4312749"/>
                <a:gd name="connsiteX2" fmla="*/ 4315791 w 4315791"/>
                <a:gd name="connsiteY2" fmla="*/ 445229 h 4312749"/>
                <a:gd name="connsiteX3" fmla="*/ 4315791 w 4315791"/>
                <a:gd name="connsiteY3" fmla="*/ 1208150 h 4312749"/>
                <a:gd name="connsiteX4" fmla="*/ 4145996 w 4315791"/>
                <a:gd name="connsiteY4" fmla="*/ 1085198 h 4312749"/>
                <a:gd name="connsiteX5" fmla="*/ 3631470 w 4315791"/>
                <a:gd name="connsiteY5" fmla="*/ 767158 h 4312749"/>
                <a:gd name="connsiteX6" fmla="*/ 2987009 w 4315791"/>
                <a:gd name="connsiteY6" fmla="*/ 611504 h 4312749"/>
                <a:gd name="connsiteX7" fmla="*/ 1985110 w 4315791"/>
                <a:gd name="connsiteY7" fmla="*/ 855943 h 4312749"/>
                <a:gd name="connsiteX8" fmla="*/ 1223061 w 4315791"/>
                <a:gd name="connsiteY8" fmla="*/ 1585590 h 4312749"/>
                <a:gd name="connsiteX9" fmla="*/ 1023311 w 4315791"/>
                <a:gd name="connsiteY9" fmla="*/ 1849089 h 4312749"/>
                <a:gd name="connsiteX10" fmla="*/ 652067 w 4315791"/>
                <a:gd name="connsiteY10" fmla="*/ 2610233 h 4312749"/>
                <a:gd name="connsiteX11" fmla="*/ 876921 w 4315791"/>
                <a:gd name="connsiteY11" fmla="*/ 3447930 h 4312749"/>
                <a:gd name="connsiteX12" fmla="*/ 1504428 w 4315791"/>
                <a:gd name="connsiteY12" fmla="*/ 4177169 h 4312749"/>
                <a:gd name="connsiteX13" fmla="*/ 1689053 w 4315791"/>
                <a:gd name="connsiteY13" fmla="*/ 4312749 h 4312749"/>
                <a:gd name="connsiteX14" fmla="*/ 729636 w 4315791"/>
                <a:gd name="connsiteY14" fmla="*/ 4312749 h 4312749"/>
                <a:gd name="connsiteX15" fmla="*/ 638463 w 4315791"/>
                <a:gd name="connsiteY15" fmla="*/ 4216521 h 4312749"/>
                <a:gd name="connsiteX16" fmla="*/ 0 w 4315791"/>
                <a:gd name="connsiteY16" fmla="*/ 2610335 h 4312749"/>
                <a:gd name="connsiteX17" fmla="*/ 683474 w 4315791"/>
                <a:gd name="connsiteY17" fmla="*/ 1242376 h 4312749"/>
                <a:gd name="connsiteX18" fmla="*/ 2987009 w 4315791"/>
                <a:gd name="connsiteY18" fmla="*/ 0 h 4312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315791" h="4312749">
                  <a:moveTo>
                    <a:pt x="2987009" y="0"/>
                  </a:moveTo>
                  <a:cubicBezTo>
                    <a:pt x="3434423" y="0"/>
                    <a:pt x="3798884" y="137413"/>
                    <a:pt x="4136908" y="333995"/>
                  </a:cubicBezTo>
                  <a:lnTo>
                    <a:pt x="4315791" y="445229"/>
                  </a:lnTo>
                  <a:lnTo>
                    <a:pt x="4315791" y="1208150"/>
                  </a:lnTo>
                  <a:lnTo>
                    <a:pt x="4145996" y="1085198"/>
                  </a:lnTo>
                  <a:cubicBezTo>
                    <a:pt x="3968282" y="958859"/>
                    <a:pt x="3800518" y="848961"/>
                    <a:pt x="3631470" y="767158"/>
                  </a:cubicBezTo>
                  <a:cubicBezTo>
                    <a:pt x="3411941" y="660943"/>
                    <a:pt x="3207191" y="611504"/>
                    <a:pt x="2987009" y="611504"/>
                  </a:cubicBezTo>
                  <a:cubicBezTo>
                    <a:pt x="2599030" y="611504"/>
                    <a:pt x="2271258" y="691421"/>
                    <a:pt x="1985110" y="855943"/>
                  </a:cubicBezTo>
                  <a:cubicBezTo>
                    <a:pt x="1715153" y="1011087"/>
                    <a:pt x="1465955" y="1249819"/>
                    <a:pt x="1223061" y="1585590"/>
                  </a:cubicBezTo>
                  <a:cubicBezTo>
                    <a:pt x="1154375" y="1680490"/>
                    <a:pt x="1087756" y="1766217"/>
                    <a:pt x="1023311" y="1849089"/>
                  </a:cubicBezTo>
                  <a:cubicBezTo>
                    <a:pt x="765853" y="2180172"/>
                    <a:pt x="652067" y="2338069"/>
                    <a:pt x="652067" y="2610233"/>
                  </a:cubicBezTo>
                  <a:cubicBezTo>
                    <a:pt x="652067" y="2895038"/>
                    <a:pt x="727707" y="3176887"/>
                    <a:pt x="876921" y="3447930"/>
                  </a:cubicBezTo>
                  <a:cubicBezTo>
                    <a:pt x="1022224" y="3711838"/>
                    <a:pt x="1239145" y="3964023"/>
                    <a:pt x="1504428" y="4177169"/>
                  </a:cubicBezTo>
                  <a:lnTo>
                    <a:pt x="1689053" y="4312749"/>
                  </a:lnTo>
                  <a:lnTo>
                    <a:pt x="729636" y="4312749"/>
                  </a:lnTo>
                  <a:lnTo>
                    <a:pt x="638463" y="4216521"/>
                  </a:lnTo>
                  <a:cubicBezTo>
                    <a:pt x="243716" y="3758034"/>
                    <a:pt x="0" y="3205314"/>
                    <a:pt x="0" y="2610335"/>
                  </a:cubicBezTo>
                  <a:cubicBezTo>
                    <a:pt x="0" y="2015344"/>
                    <a:pt x="351790" y="1700877"/>
                    <a:pt x="683474" y="1242376"/>
                  </a:cubicBezTo>
                  <a:cubicBezTo>
                    <a:pt x="1236211" y="478174"/>
                    <a:pt x="1925445" y="0"/>
                    <a:pt x="298700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27" name="Freeform: Shape 26">
              <a:extLst>
                <a:ext uri="{FF2B5EF4-FFF2-40B4-BE49-F238E27FC236}">
                  <a16:creationId xmlns:a16="http://schemas.microsoft.com/office/drawing/2014/main" id="{920A7C7E-00F6-490C-A8E7-5167EA6A4B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75903" y="2463723"/>
              <a:ext cx="4315791" cy="4312749"/>
            </a:xfrm>
            <a:custGeom>
              <a:avLst/>
              <a:gdLst>
                <a:gd name="connsiteX0" fmla="*/ 2987009 w 4315791"/>
                <a:gd name="connsiteY0" fmla="*/ 0 h 4312749"/>
                <a:gd name="connsiteX1" fmla="*/ 4136908 w 4315791"/>
                <a:gd name="connsiteY1" fmla="*/ 333995 h 4312749"/>
                <a:gd name="connsiteX2" fmla="*/ 4315791 w 4315791"/>
                <a:gd name="connsiteY2" fmla="*/ 445229 h 4312749"/>
                <a:gd name="connsiteX3" fmla="*/ 4315791 w 4315791"/>
                <a:gd name="connsiteY3" fmla="*/ 1079495 h 4312749"/>
                <a:gd name="connsiteX4" fmla="*/ 4206793 w 4315791"/>
                <a:gd name="connsiteY4" fmla="*/ 1000737 h 4312749"/>
                <a:gd name="connsiteX5" fmla="*/ 2987119 w 4315791"/>
                <a:gd name="connsiteY5" fmla="*/ 509571 h 4312749"/>
                <a:gd name="connsiteX6" fmla="*/ 1133184 w 4315791"/>
                <a:gd name="connsiteY6" fmla="*/ 1528405 h 4312749"/>
                <a:gd name="connsiteX7" fmla="*/ 935607 w 4315791"/>
                <a:gd name="connsiteY7" fmla="*/ 1789050 h 4312749"/>
                <a:gd name="connsiteX8" fmla="*/ 543498 w 4315791"/>
                <a:gd name="connsiteY8" fmla="*/ 2610233 h 4312749"/>
                <a:gd name="connsiteX9" fmla="*/ 780416 w 4315791"/>
                <a:gd name="connsiteY9" fmla="*/ 3494616 h 4312749"/>
                <a:gd name="connsiteX10" fmla="*/ 1433786 w 4315791"/>
                <a:gd name="connsiteY10" fmla="*/ 4254537 h 4312749"/>
                <a:gd name="connsiteX11" fmla="*/ 1513041 w 4315791"/>
                <a:gd name="connsiteY11" fmla="*/ 4312749 h 4312749"/>
                <a:gd name="connsiteX12" fmla="*/ 729636 w 4315791"/>
                <a:gd name="connsiteY12" fmla="*/ 4312749 h 4312749"/>
                <a:gd name="connsiteX13" fmla="*/ 638463 w 4315791"/>
                <a:gd name="connsiteY13" fmla="*/ 4216521 h 4312749"/>
                <a:gd name="connsiteX14" fmla="*/ 0 w 4315791"/>
                <a:gd name="connsiteY14" fmla="*/ 2610335 h 4312749"/>
                <a:gd name="connsiteX15" fmla="*/ 683474 w 4315791"/>
                <a:gd name="connsiteY15" fmla="*/ 1242376 h 4312749"/>
                <a:gd name="connsiteX16" fmla="*/ 2987009 w 4315791"/>
                <a:gd name="connsiteY16" fmla="*/ 0 h 4312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315791" h="4312749">
                  <a:moveTo>
                    <a:pt x="2987009" y="0"/>
                  </a:moveTo>
                  <a:cubicBezTo>
                    <a:pt x="3434423" y="0"/>
                    <a:pt x="3798884" y="137413"/>
                    <a:pt x="4136908" y="333995"/>
                  </a:cubicBezTo>
                  <a:lnTo>
                    <a:pt x="4315791" y="445229"/>
                  </a:lnTo>
                  <a:lnTo>
                    <a:pt x="4315791" y="1079495"/>
                  </a:lnTo>
                  <a:lnTo>
                    <a:pt x="4206793" y="1000737"/>
                  </a:lnTo>
                  <a:cubicBezTo>
                    <a:pt x="3781561" y="699607"/>
                    <a:pt x="3436718" y="509571"/>
                    <a:pt x="2987119" y="509571"/>
                  </a:cubicBezTo>
                  <a:cubicBezTo>
                    <a:pt x="2204204" y="509571"/>
                    <a:pt x="1649730" y="814251"/>
                    <a:pt x="1133184" y="1528405"/>
                  </a:cubicBezTo>
                  <a:cubicBezTo>
                    <a:pt x="1065585" y="1621878"/>
                    <a:pt x="999510" y="1706892"/>
                    <a:pt x="935607" y="1789050"/>
                  </a:cubicBezTo>
                  <a:cubicBezTo>
                    <a:pt x="670760" y="2129716"/>
                    <a:pt x="543498" y="2306877"/>
                    <a:pt x="543498" y="2610233"/>
                  </a:cubicBezTo>
                  <a:cubicBezTo>
                    <a:pt x="543498" y="2911449"/>
                    <a:pt x="623267" y="3208997"/>
                    <a:pt x="780416" y="3494616"/>
                  </a:cubicBezTo>
                  <a:cubicBezTo>
                    <a:pt x="934194" y="3774018"/>
                    <a:pt x="1154050" y="4029772"/>
                    <a:pt x="1433786" y="4254537"/>
                  </a:cubicBezTo>
                  <a:lnTo>
                    <a:pt x="1513041" y="4312749"/>
                  </a:lnTo>
                  <a:lnTo>
                    <a:pt x="729636" y="4312749"/>
                  </a:lnTo>
                  <a:lnTo>
                    <a:pt x="638463" y="4216521"/>
                  </a:lnTo>
                  <a:cubicBezTo>
                    <a:pt x="243716" y="3758034"/>
                    <a:pt x="0" y="3205314"/>
                    <a:pt x="0" y="2610335"/>
                  </a:cubicBezTo>
                  <a:cubicBezTo>
                    <a:pt x="0" y="2015344"/>
                    <a:pt x="351790" y="1700877"/>
                    <a:pt x="683474" y="1242376"/>
                  </a:cubicBezTo>
                  <a:cubicBezTo>
                    <a:pt x="1236211" y="478174"/>
                    <a:pt x="1925445" y="0"/>
                    <a:pt x="298700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28" name="Freeform: Shape 27">
              <a:extLst>
                <a:ext uri="{FF2B5EF4-FFF2-40B4-BE49-F238E27FC236}">
                  <a16:creationId xmlns:a16="http://schemas.microsoft.com/office/drawing/2014/main" id="{2E166FC5-8F23-41C3-879A-BFF8D5B705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77037" y="2411531"/>
              <a:ext cx="4314657" cy="4364939"/>
            </a:xfrm>
            <a:custGeom>
              <a:avLst/>
              <a:gdLst>
                <a:gd name="connsiteX0" fmla="*/ 3028307 w 4314657"/>
                <a:gd name="connsiteY0" fmla="*/ 21 h 4364939"/>
                <a:gd name="connsiteX1" fmla="*/ 3066670 w 4314657"/>
                <a:gd name="connsiteY1" fmla="*/ 836 h 4364939"/>
                <a:gd name="connsiteX2" fmla="*/ 3220125 w 4314657"/>
                <a:gd name="connsiteY2" fmla="*/ 9909 h 4364939"/>
                <a:gd name="connsiteX3" fmla="*/ 3816113 w 4314657"/>
                <a:gd name="connsiteY3" fmla="*/ 150272 h 4364939"/>
                <a:gd name="connsiteX4" fmla="*/ 4089981 w 4314657"/>
                <a:gd name="connsiteY4" fmla="*/ 272287 h 4364939"/>
                <a:gd name="connsiteX5" fmla="*/ 4314657 w 4314657"/>
                <a:gd name="connsiteY5" fmla="*/ 398926 h 4364939"/>
                <a:gd name="connsiteX6" fmla="*/ 4314657 w 4314657"/>
                <a:gd name="connsiteY6" fmla="*/ 911199 h 4364939"/>
                <a:gd name="connsiteX7" fmla="*/ 4310597 w 4314657"/>
                <a:gd name="connsiteY7" fmla="*/ 908154 h 4364939"/>
                <a:gd name="connsiteX8" fmla="*/ 4203223 w 4314657"/>
                <a:gd name="connsiteY8" fmla="*/ 829562 h 4364939"/>
                <a:gd name="connsiteX9" fmla="*/ 4095850 w 4314657"/>
                <a:gd name="connsiteY9" fmla="*/ 753520 h 4364939"/>
                <a:gd name="connsiteX10" fmla="*/ 3652987 w 4314657"/>
                <a:gd name="connsiteY10" fmla="*/ 494811 h 4364939"/>
                <a:gd name="connsiteX11" fmla="*/ 3173610 w 4314657"/>
                <a:gd name="connsiteY11" fmla="*/ 347209 h 4364939"/>
                <a:gd name="connsiteX12" fmla="*/ 3047760 w 4314657"/>
                <a:gd name="connsiteY12" fmla="*/ 332632 h 4364939"/>
                <a:gd name="connsiteX13" fmla="*/ 3016027 w 4314657"/>
                <a:gd name="connsiteY13" fmla="*/ 330186 h 4364939"/>
                <a:gd name="connsiteX14" fmla="*/ 2984184 w 4314657"/>
                <a:gd name="connsiteY14" fmla="*/ 328658 h 4364939"/>
                <a:gd name="connsiteX15" fmla="*/ 2952233 w 4314657"/>
                <a:gd name="connsiteY15" fmla="*/ 327332 h 4364939"/>
                <a:gd name="connsiteX16" fmla="*/ 2919085 w 4314657"/>
                <a:gd name="connsiteY16" fmla="*/ 327026 h 4364939"/>
                <a:gd name="connsiteX17" fmla="*/ 2852901 w 4314657"/>
                <a:gd name="connsiteY17" fmla="*/ 326720 h 4364939"/>
                <a:gd name="connsiteX18" fmla="*/ 2786826 w 4314657"/>
                <a:gd name="connsiteY18" fmla="*/ 328148 h 4364939"/>
                <a:gd name="connsiteX19" fmla="*/ 2720965 w 4314657"/>
                <a:gd name="connsiteY19" fmla="*/ 331409 h 4364939"/>
                <a:gd name="connsiteX20" fmla="*/ 2655325 w 4314657"/>
                <a:gd name="connsiteY20" fmla="*/ 336098 h 4364939"/>
                <a:gd name="connsiteX21" fmla="*/ 2524803 w 4314657"/>
                <a:gd name="connsiteY21" fmla="*/ 350573 h 4364939"/>
                <a:gd name="connsiteX22" fmla="*/ 2460139 w 4314657"/>
                <a:gd name="connsiteY22" fmla="*/ 360664 h 4364939"/>
                <a:gd name="connsiteX23" fmla="*/ 2396019 w 4314657"/>
                <a:gd name="connsiteY23" fmla="*/ 372693 h 4364939"/>
                <a:gd name="connsiteX24" fmla="*/ 2145843 w 4314657"/>
                <a:gd name="connsiteY24" fmla="*/ 440989 h 4364939"/>
                <a:gd name="connsiteX25" fmla="*/ 1698635 w 4314657"/>
                <a:gd name="connsiteY25" fmla="*/ 682676 h 4364939"/>
                <a:gd name="connsiteX26" fmla="*/ 1498450 w 4314657"/>
                <a:gd name="connsiteY26" fmla="*/ 835474 h 4364939"/>
                <a:gd name="connsiteX27" fmla="*/ 1307285 w 4314657"/>
                <a:gd name="connsiteY27" fmla="*/ 1001220 h 4364939"/>
                <a:gd name="connsiteX28" fmla="*/ 947780 w 4314657"/>
                <a:gd name="connsiteY28" fmla="*/ 1369612 h 4364939"/>
                <a:gd name="connsiteX29" fmla="*/ 905939 w 4314657"/>
                <a:gd name="connsiteY29" fmla="*/ 1419458 h 4364939"/>
                <a:gd name="connsiteX30" fmla="*/ 863228 w 4314657"/>
                <a:gd name="connsiteY30" fmla="*/ 1471545 h 4364939"/>
                <a:gd name="connsiteX31" fmla="*/ 774330 w 4314657"/>
                <a:gd name="connsiteY31" fmla="*/ 1577659 h 4364939"/>
                <a:gd name="connsiteX32" fmla="*/ 595554 w 4314657"/>
                <a:gd name="connsiteY32" fmla="*/ 1780916 h 4364939"/>
                <a:gd name="connsiteX33" fmla="*/ 430365 w 4314657"/>
                <a:gd name="connsiteY33" fmla="*/ 1982644 h 4364939"/>
                <a:gd name="connsiteX34" fmla="*/ 358855 w 4314657"/>
                <a:gd name="connsiteY34" fmla="*/ 2087025 h 4364939"/>
                <a:gd name="connsiteX35" fmla="*/ 296583 w 4314657"/>
                <a:gd name="connsiteY35" fmla="*/ 2194872 h 4364939"/>
                <a:gd name="connsiteX36" fmla="*/ 207358 w 4314657"/>
                <a:gd name="connsiteY36" fmla="*/ 2423918 h 4364939"/>
                <a:gd name="connsiteX37" fmla="*/ 177146 w 4314657"/>
                <a:gd name="connsiteY37" fmla="*/ 2668765 h 4364939"/>
                <a:gd name="connsiteX38" fmla="*/ 248763 w 4314657"/>
                <a:gd name="connsiteY38" fmla="*/ 3168854 h 4364939"/>
                <a:gd name="connsiteX39" fmla="*/ 445688 w 4314657"/>
                <a:gd name="connsiteY39" fmla="*/ 3637956 h 4364939"/>
                <a:gd name="connsiteX40" fmla="*/ 735859 w 4314657"/>
                <a:gd name="connsiteY40" fmla="*/ 4062310 h 4364939"/>
                <a:gd name="connsiteX41" fmla="*/ 910884 w 4314657"/>
                <a:gd name="connsiteY41" fmla="*/ 4254366 h 4364939"/>
                <a:gd name="connsiteX42" fmla="*/ 1030507 w 4314657"/>
                <a:gd name="connsiteY42" fmla="*/ 4364939 h 4364939"/>
                <a:gd name="connsiteX43" fmla="*/ 676755 w 4314657"/>
                <a:gd name="connsiteY43" fmla="*/ 4364939 h 4364939"/>
                <a:gd name="connsiteX44" fmla="*/ 538105 w 4314657"/>
                <a:gd name="connsiteY44" fmla="*/ 4202315 h 4364939"/>
                <a:gd name="connsiteX45" fmla="*/ 241592 w 4314657"/>
                <a:gd name="connsiteY45" fmla="*/ 3731226 h 4364939"/>
                <a:gd name="connsiteX46" fmla="*/ 60317 w 4314657"/>
                <a:gd name="connsiteY46" fmla="*/ 3211362 h 4364939"/>
                <a:gd name="connsiteX47" fmla="*/ 0 w 4314657"/>
                <a:gd name="connsiteY47" fmla="*/ 2668765 h 4364939"/>
                <a:gd name="connsiteX48" fmla="*/ 21736 w 4314657"/>
                <a:gd name="connsiteY48" fmla="*/ 2390280 h 4364939"/>
                <a:gd name="connsiteX49" fmla="*/ 27605 w 4314657"/>
                <a:gd name="connsiteY49" fmla="*/ 2355521 h 4364939"/>
                <a:gd name="connsiteX50" fmla="*/ 34669 w 4314657"/>
                <a:gd name="connsiteY50" fmla="*/ 2320862 h 4364939"/>
                <a:gd name="connsiteX51" fmla="*/ 50753 w 4314657"/>
                <a:gd name="connsiteY51" fmla="*/ 2251750 h 4364939"/>
                <a:gd name="connsiteX52" fmla="*/ 93899 w 4314657"/>
                <a:gd name="connsiteY52" fmla="*/ 2116179 h 4364939"/>
                <a:gd name="connsiteX53" fmla="*/ 150194 w 4314657"/>
                <a:gd name="connsiteY53" fmla="*/ 1985498 h 4364939"/>
                <a:gd name="connsiteX54" fmla="*/ 216486 w 4314657"/>
                <a:gd name="connsiteY54" fmla="*/ 1860628 h 4364939"/>
                <a:gd name="connsiteX55" fmla="*/ 363527 w 4314657"/>
                <a:gd name="connsiteY55" fmla="*/ 1625058 h 4364939"/>
                <a:gd name="connsiteX56" fmla="*/ 514155 w 4314657"/>
                <a:gd name="connsiteY56" fmla="*/ 1402231 h 4364939"/>
                <a:gd name="connsiteX57" fmla="*/ 586861 w 4314657"/>
                <a:gd name="connsiteY57" fmla="*/ 1293160 h 4364939"/>
                <a:gd name="connsiteX58" fmla="*/ 623702 w 4314657"/>
                <a:gd name="connsiteY58" fmla="*/ 1236892 h 4364939"/>
                <a:gd name="connsiteX59" fmla="*/ 662283 w 4314657"/>
                <a:gd name="connsiteY59" fmla="*/ 1178892 h 4364939"/>
                <a:gd name="connsiteX60" fmla="*/ 827364 w 4314657"/>
                <a:gd name="connsiteY60" fmla="*/ 951170 h 4364939"/>
                <a:gd name="connsiteX61" fmla="*/ 1016355 w 4314657"/>
                <a:gd name="connsiteY61" fmla="*/ 736089 h 4364939"/>
                <a:gd name="connsiteX62" fmla="*/ 1482474 w 4314657"/>
                <a:gd name="connsiteY62" fmla="*/ 378707 h 4364939"/>
                <a:gd name="connsiteX63" fmla="*/ 2035644 w 4314657"/>
                <a:gd name="connsiteY63" fmla="*/ 149151 h 4364939"/>
                <a:gd name="connsiteX64" fmla="*/ 2324619 w 4314657"/>
                <a:gd name="connsiteY64" fmla="*/ 72802 h 4364939"/>
                <a:gd name="connsiteX65" fmla="*/ 2618809 w 4314657"/>
                <a:gd name="connsiteY65" fmla="*/ 24078 h 4364939"/>
                <a:gd name="connsiteX66" fmla="*/ 2914849 w 4314657"/>
                <a:gd name="connsiteY66" fmla="*/ 1957 h 4364939"/>
                <a:gd name="connsiteX67" fmla="*/ 2951907 w 4314657"/>
                <a:gd name="connsiteY67" fmla="*/ 633 h 4364939"/>
                <a:gd name="connsiteX68" fmla="*/ 2990052 w 4314657"/>
                <a:gd name="connsiteY68" fmla="*/ 224 h 4364939"/>
                <a:gd name="connsiteX69" fmla="*/ 3028307 w 4314657"/>
                <a:gd name="connsiteY69" fmla="*/ 21 h 4364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4314657" h="4364939">
                  <a:moveTo>
                    <a:pt x="3028307" y="21"/>
                  </a:moveTo>
                  <a:lnTo>
                    <a:pt x="3066670" y="836"/>
                  </a:lnTo>
                  <a:cubicBezTo>
                    <a:pt x="3117749" y="1856"/>
                    <a:pt x="3168937" y="5320"/>
                    <a:pt x="3220125" y="9909"/>
                  </a:cubicBezTo>
                  <a:cubicBezTo>
                    <a:pt x="3424763" y="29073"/>
                    <a:pt x="3627448" y="77898"/>
                    <a:pt x="3816113" y="150272"/>
                  </a:cubicBezTo>
                  <a:cubicBezTo>
                    <a:pt x="3910880" y="185950"/>
                    <a:pt x="4001951" y="227538"/>
                    <a:pt x="4089981" y="272287"/>
                  </a:cubicBezTo>
                  <a:lnTo>
                    <a:pt x="4314657" y="398926"/>
                  </a:lnTo>
                  <a:lnTo>
                    <a:pt x="4314657" y="911199"/>
                  </a:lnTo>
                  <a:lnTo>
                    <a:pt x="4310597" y="908154"/>
                  </a:lnTo>
                  <a:cubicBezTo>
                    <a:pt x="4274842" y="881549"/>
                    <a:pt x="4239087" y="855352"/>
                    <a:pt x="4203223" y="829562"/>
                  </a:cubicBezTo>
                  <a:cubicBezTo>
                    <a:pt x="4167576" y="803773"/>
                    <a:pt x="4131821" y="778086"/>
                    <a:pt x="4095850" y="753520"/>
                  </a:cubicBezTo>
                  <a:cubicBezTo>
                    <a:pt x="3951852" y="654949"/>
                    <a:pt x="3806115" y="565043"/>
                    <a:pt x="3652987" y="494811"/>
                  </a:cubicBezTo>
                  <a:cubicBezTo>
                    <a:pt x="3500404" y="423761"/>
                    <a:pt x="3340213" y="373101"/>
                    <a:pt x="3173610" y="347209"/>
                  </a:cubicBezTo>
                  <a:cubicBezTo>
                    <a:pt x="3131987" y="341093"/>
                    <a:pt x="3090036" y="335792"/>
                    <a:pt x="3047760" y="332632"/>
                  </a:cubicBezTo>
                  <a:lnTo>
                    <a:pt x="3016027" y="330186"/>
                  </a:lnTo>
                  <a:cubicBezTo>
                    <a:pt x="3005485" y="329472"/>
                    <a:pt x="2994834" y="329168"/>
                    <a:pt x="2984184" y="328658"/>
                  </a:cubicBezTo>
                  <a:cubicBezTo>
                    <a:pt x="2973533" y="328249"/>
                    <a:pt x="2962992" y="327638"/>
                    <a:pt x="2952233" y="327332"/>
                  </a:cubicBezTo>
                  <a:lnTo>
                    <a:pt x="2919085" y="327026"/>
                  </a:lnTo>
                  <a:cubicBezTo>
                    <a:pt x="2897025" y="326925"/>
                    <a:pt x="2874854" y="326212"/>
                    <a:pt x="2852901" y="326720"/>
                  </a:cubicBezTo>
                  <a:lnTo>
                    <a:pt x="2786826" y="328148"/>
                  </a:lnTo>
                  <a:cubicBezTo>
                    <a:pt x="2764763" y="328759"/>
                    <a:pt x="2742919" y="330391"/>
                    <a:pt x="2720965" y="331409"/>
                  </a:cubicBezTo>
                  <a:cubicBezTo>
                    <a:pt x="2699013" y="332326"/>
                    <a:pt x="2677170" y="334162"/>
                    <a:pt x="2655325" y="336098"/>
                  </a:cubicBezTo>
                  <a:cubicBezTo>
                    <a:pt x="2611528" y="339463"/>
                    <a:pt x="2568165" y="345170"/>
                    <a:pt x="2524803" y="350573"/>
                  </a:cubicBezTo>
                  <a:lnTo>
                    <a:pt x="2460139" y="360664"/>
                  </a:lnTo>
                  <a:cubicBezTo>
                    <a:pt x="2438622" y="364130"/>
                    <a:pt x="2417430" y="368717"/>
                    <a:pt x="2396019" y="372693"/>
                  </a:cubicBezTo>
                  <a:cubicBezTo>
                    <a:pt x="2310709" y="389513"/>
                    <a:pt x="2226809" y="411836"/>
                    <a:pt x="2145843" y="440989"/>
                  </a:cubicBezTo>
                  <a:cubicBezTo>
                    <a:pt x="1983479" y="499295"/>
                    <a:pt x="1835678" y="585838"/>
                    <a:pt x="1698635" y="682676"/>
                  </a:cubicBezTo>
                  <a:cubicBezTo>
                    <a:pt x="1629841" y="730992"/>
                    <a:pt x="1563549" y="782367"/>
                    <a:pt x="1498450" y="835474"/>
                  </a:cubicBezTo>
                  <a:cubicBezTo>
                    <a:pt x="1433352" y="888583"/>
                    <a:pt x="1369775" y="943932"/>
                    <a:pt x="1307285" y="1001220"/>
                  </a:cubicBezTo>
                  <a:cubicBezTo>
                    <a:pt x="1182958" y="1116304"/>
                    <a:pt x="1060588" y="1237708"/>
                    <a:pt x="947780" y="1369612"/>
                  </a:cubicBezTo>
                  <a:cubicBezTo>
                    <a:pt x="933325" y="1385818"/>
                    <a:pt x="919958" y="1402841"/>
                    <a:pt x="905939" y="1419458"/>
                  </a:cubicBezTo>
                  <a:lnTo>
                    <a:pt x="863228" y="1471545"/>
                  </a:lnTo>
                  <a:cubicBezTo>
                    <a:pt x="833776" y="1507529"/>
                    <a:pt x="804215" y="1543001"/>
                    <a:pt x="774330" y="1577659"/>
                  </a:cubicBezTo>
                  <a:cubicBezTo>
                    <a:pt x="714665" y="1647178"/>
                    <a:pt x="653806" y="1714046"/>
                    <a:pt x="595554" y="1780916"/>
                  </a:cubicBezTo>
                  <a:cubicBezTo>
                    <a:pt x="537303" y="1847683"/>
                    <a:pt x="481009" y="1914144"/>
                    <a:pt x="430365" y="1982644"/>
                  </a:cubicBezTo>
                  <a:cubicBezTo>
                    <a:pt x="405369" y="2016995"/>
                    <a:pt x="381351" y="2051756"/>
                    <a:pt x="358855" y="2087025"/>
                  </a:cubicBezTo>
                  <a:cubicBezTo>
                    <a:pt x="336685" y="2122396"/>
                    <a:pt x="315601" y="2158277"/>
                    <a:pt x="296583" y="2194872"/>
                  </a:cubicBezTo>
                  <a:cubicBezTo>
                    <a:pt x="258980" y="2268161"/>
                    <a:pt x="227572" y="2344307"/>
                    <a:pt x="207358" y="2423918"/>
                  </a:cubicBezTo>
                  <a:cubicBezTo>
                    <a:pt x="186817" y="2503426"/>
                    <a:pt x="178124" y="2585790"/>
                    <a:pt x="177146" y="2668765"/>
                  </a:cubicBezTo>
                  <a:cubicBezTo>
                    <a:pt x="177037" y="2837670"/>
                    <a:pt x="201490" y="3006472"/>
                    <a:pt x="248763" y="3168854"/>
                  </a:cubicBezTo>
                  <a:cubicBezTo>
                    <a:pt x="295931" y="3331644"/>
                    <a:pt x="363962" y="3488316"/>
                    <a:pt x="445688" y="3637956"/>
                  </a:cubicBezTo>
                  <a:cubicBezTo>
                    <a:pt x="527413" y="3787697"/>
                    <a:pt x="625115" y="3929794"/>
                    <a:pt x="735859" y="4062310"/>
                  </a:cubicBezTo>
                  <a:cubicBezTo>
                    <a:pt x="791121" y="4128668"/>
                    <a:pt x="849589" y="4192733"/>
                    <a:pt x="910884" y="4254366"/>
                  </a:cubicBezTo>
                  <a:lnTo>
                    <a:pt x="1030507" y="4364939"/>
                  </a:lnTo>
                  <a:lnTo>
                    <a:pt x="676755" y="4364939"/>
                  </a:lnTo>
                  <a:lnTo>
                    <a:pt x="538105" y="4202315"/>
                  </a:lnTo>
                  <a:cubicBezTo>
                    <a:pt x="423518" y="4054791"/>
                    <a:pt x="323372" y="3897379"/>
                    <a:pt x="241592" y="3731226"/>
                  </a:cubicBezTo>
                  <a:cubicBezTo>
                    <a:pt x="160193" y="3565073"/>
                    <a:pt x="99768" y="3389950"/>
                    <a:pt x="60317" y="3211362"/>
                  </a:cubicBezTo>
                  <a:cubicBezTo>
                    <a:pt x="20759" y="3032669"/>
                    <a:pt x="435" y="2850716"/>
                    <a:pt x="0" y="2668765"/>
                  </a:cubicBezTo>
                  <a:cubicBezTo>
                    <a:pt x="0" y="2576309"/>
                    <a:pt x="6413" y="2483039"/>
                    <a:pt x="21736" y="2390280"/>
                  </a:cubicBezTo>
                  <a:lnTo>
                    <a:pt x="27605" y="2355521"/>
                  </a:lnTo>
                  <a:lnTo>
                    <a:pt x="34669" y="2320862"/>
                  </a:lnTo>
                  <a:cubicBezTo>
                    <a:pt x="39343" y="2297723"/>
                    <a:pt x="45102" y="2274686"/>
                    <a:pt x="50753" y="2251750"/>
                  </a:cubicBezTo>
                  <a:cubicBezTo>
                    <a:pt x="62708" y="2205881"/>
                    <a:pt x="77379" y="2160723"/>
                    <a:pt x="93899" y="2116179"/>
                  </a:cubicBezTo>
                  <a:cubicBezTo>
                    <a:pt x="110744" y="2071734"/>
                    <a:pt x="129762" y="2028209"/>
                    <a:pt x="150194" y="1985498"/>
                  </a:cubicBezTo>
                  <a:cubicBezTo>
                    <a:pt x="170734" y="1942890"/>
                    <a:pt x="193229" y="1901402"/>
                    <a:pt x="216486" y="1860628"/>
                  </a:cubicBezTo>
                  <a:cubicBezTo>
                    <a:pt x="263109" y="1779183"/>
                    <a:pt x="312993" y="1701000"/>
                    <a:pt x="363527" y="1625058"/>
                  </a:cubicBezTo>
                  <a:lnTo>
                    <a:pt x="514155" y="1402231"/>
                  </a:lnTo>
                  <a:cubicBezTo>
                    <a:pt x="538825" y="1365636"/>
                    <a:pt x="563277" y="1329551"/>
                    <a:pt x="586861" y="1293160"/>
                  </a:cubicBezTo>
                  <a:lnTo>
                    <a:pt x="623702" y="1236892"/>
                  </a:lnTo>
                  <a:cubicBezTo>
                    <a:pt x="636526" y="1217525"/>
                    <a:pt x="649025" y="1198055"/>
                    <a:pt x="662283" y="1178892"/>
                  </a:cubicBezTo>
                  <a:cubicBezTo>
                    <a:pt x="713905" y="1101523"/>
                    <a:pt x="769222" y="1025786"/>
                    <a:pt x="827364" y="951170"/>
                  </a:cubicBezTo>
                  <a:cubicBezTo>
                    <a:pt x="885834" y="876861"/>
                    <a:pt x="947997" y="804283"/>
                    <a:pt x="1016355" y="736089"/>
                  </a:cubicBezTo>
                  <a:cubicBezTo>
                    <a:pt x="1152311" y="599497"/>
                    <a:pt x="1308047" y="476054"/>
                    <a:pt x="1482474" y="378707"/>
                  </a:cubicBezTo>
                  <a:cubicBezTo>
                    <a:pt x="1656793" y="281156"/>
                    <a:pt x="1845132" y="207966"/>
                    <a:pt x="2035644" y="149151"/>
                  </a:cubicBezTo>
                  <a:cubicBezTo>
                    <a:pt x="2131063" y="119997"/>
                    <a:pt x="2227460" y="94412"/>
                    <a:pt x="2324619" y="72802"/>
                  </a:cubicBezTo>
                  <a:cubicBezTo>
                    <a:pt x="2421885" y="51396"/>
                    <a:pt x="2520239" y="35291"/>
                    <a:pt x="2618809" y="24078"/>
                  </a:cubicBezTo>
                  <a:cubicBezTo>
                    <a:pt x="2717272" y="12252"/>
                    <a:pt x="2816168" y="4914"/>
                    <a:pt x="2914849" y="1957"/>
                  </a:cubicBezTo>
                  <a:lnTo>
                    <a:pt x="2951907" y="633"/>
                  </a:lnTo>
                  <a:lnTo>
                    <a:pt x="2990052" y="224"/>
                  </a:lnTo>
                  <a:cubicBezTo>
                    <a:pt x="3002768" y="224"/>
                    <a:pt x="3015592" y="-81"/>
                    <a:pt x="3028307" y="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29" name="Freeform: Shape 28">
              <a:extLst>
                <a:ext uri="{FF2B5EF4-FFF2-40B4-BE49-F238E27FC236}">
                  <a16:creationId xmlns:a16="http://schemas.microsoft.com/office/drawing/2014/main" id="{5C727C6A-DB0B-482E-B0E4-4F035FC023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55526" y="2145638"/>
              <a:ext cx="4336168" cy="4630833"/>
            </a:xfrm>
            <a:custGeom>
              <a:avLst/>
              <a:gdLst>
                <a:gd name="connsiteX0" fmla="*/ 3053738 w 4336168"/>
                <a:gd name="connsiteY0" fmla="*/ 111 h 4630833"/>
                <a:gd name="connsiteX1" fmla="*/ 3093948 w 4336168"/>
                <a:gd name="connsiteY1" fmla="*/ 316 h 4630833"/>
                <a:gd name="connsiteX2" fmla="*/ 3134268 w 4336168"/>
                <a:gd name="connsiteY2" fmla="*/ 1743 h 4630833"/>
                <a:gd name="connsiteX3" fmla="*/ 3295438 w 4336168"/>
                <a:gd name="connsiteY3" fmla="*/ 13058 h 4630833"/>
                <a:gd name="connsiteX4" fmla="*/ 3918813 w 4336168"/>
                <a:gd name="connsiteY4" fmla="*/ 169935 h 4630833"/>
                <a:gd name="connsiteX5" fmla="*/ 4203331 w 4336168"/>
                <a:gd name="connsiteY5" fmla="*/ 305405 h 4630833"/>
                <a:gd name="connsiteX6" fmla="*/ 4336168 w 4336168"/>
                <a:gd name="connsiteY6" fmla="*/ 386579 h 4630833"/>
                <a:gd name="connsiteX7" fmla="*/ 4336168 w 4336168"/>
                <a:gd name="connsiteY7" fmla="*/ 772673 h 4630833"/>
                <a:gd name="connsiteX8" fmla="*/ 4270820 w 4336168"/>
                <a:gd name="connsiteY8" fmla="*/ 728127 h 4630833"/>
                <a:gd name="connsiteX9" fmla="*/ 4030208 w 4336168"/>
                <a:gd name="connsiteY9" fmla="*/ 587253 h 4630833"/>
                <a:gd name="connsiteX10" fmla="*/ 3781010 w 4336168"/>
                <a:gd name="connsiteY10" fmla="*/ 471455 h 4630833"/>
                <a:gd name="connsiteX11" fmla="*/ 3254466 w 4336168"/>
                <a:gd name="connsiteY11" fmla="*/ 338024 h 4630833"/>
                <a:gd name="connsiteX12" fmla="*/ 3117966 w 4336168"/>
                <a:gd name="connsiteY12" fmla="*/ 326812 h 4630833"/>
                <a:gd name="connsiteX13" fmla="*/ 3083625 w 4336168"/>
                <a:gd name="connsiteY13" fmla="*/ 325179 h 4630833"/>
                <a:gd name="connsiteX14" fmla="*/ 3049173 w 4336168"/>
                <a:gd name="connsiteY14" fmla="*/ 324366 h 4630833"/>
                <a:gd name="connsiteX15" fmla="*/ 2978858 w 4336168"/>
                <a:gd name="connsiteY15" fmla="*/ 323855 h 4630833"/>
                <a:gd name="connsiteX16" fmla="*/ 2695862 w 4336168"/>
                <a:gd name="connsiteY16" fmla="*/ 335373 h 4630833"/>
                <a:gd name="connsiteX17" fmla="*/ 2417972 w 4336168"/>
                <a:gd name="connsiteY17" fmla="*/ 372070 h 4630833"/>
                <a:gd name="connsiteX18" fmla="*/ 2148451 w 4336168"/>
                <a:gd name="connsiteY18" fmla="*/ 437613 h 4630833"/>
                <a:gd name="connsiteX19" fmla="*/ 1889690 w 4336168"/>
                <a:gd name="connsiteY19" fmla="*/ 532515 h 4630833"/>
                <a:gd name="connsiteX20" fmla="*/ 1644512 w 4336168"/>
                <a:gd name="connsiteY20" fmla="*/ 658098 h 4630833"/>
                <a:gd name="connsiteX21" fmla="*/ 1200999 w 4336168"/>
                <a:gd name="connsiteY21" fmla="*/ 992137 h 4630833"/>
                <a:gd name="connsiteX22" fmla="*/ 1003531 w 4336168"/>
                <a:gd name="connsiteY22" fmla="*/ 1192234 h 4630833"/>
                <a:gd name="connsiteX23" fmla="*/ 910394 w 4336168"/>
                <a:gd name="connsiteY23" fmla="*/ 1298347 h 4630833"/>
                <a:gd name="connsiteX24" fmla="*/ 821278 w 4336168"/>
                <a:gd name="connsiteY24" fmla="*/ 1408233 h 4630833"/>
                <a:gd name="connsiteX25" fmla="*/ 732162 w 4336168"/>
                <a:gd name="connsiteY25" fmla="*/ 1521993 h 4630833"/>
                <a:gd name="connsiteX26" fmla="*/ 640548 w 4336168"/>
                <a:gd name="connsiteY26" fmla="*/ 1634323 h 4630833"/>
                <a:gd name="connsiteX27" fmla="*/ 457317 w 4336168"/>
                <a:gd name="connsiteY27" fmla="*/ 1855930 h 4630833"/>
                <a:gd name="connsiteX28" fmla="*/ 369288 w 4336168"/>
                <a:gd name="connsiteY28" fmla="*/ 1967955 h 4630833"/>
                <a:gd name="connsiteX29" fmla="*/ 287128 w 4336168"/>
                <a:gd name="connsiteY29" fmla="*/ 2083243 h 4630833"/>
                <a:gd name="connsiteX30" fmla="*/ 212683 w 4336168"/>
                <a:gd name="connsiteY30" fmla="*/ 2202607 h 4630833"/>
                <a:gd name="connsiteX31" fmla="*/ 179101 w 4336168"/>
                <a:gd name="connsiteY31" fmla="*/ 2264177 h 4630833"/>
                <a:gd name="connsiteX32" fmla="*/ 148890 w 4336168"/>
                <a:gd name="connsiteY32" fmla="*/ 2327172 h 4630833"/>
                <a:gd name="connsiteX33" fmla="*/ 61295 w 4336168"/>
                <a:gd name="connsiteY33" fmla="*/ 2590672 h 4630833"/>
                <a:gd name="connsiteX34" fmla="*/ 32604 w 4336168"/>
                <a:gd name="connsiteY34" fmla="*/ 2866202 h 4630833"/>
                <a:gd name="connsiteX35" fmla="*/ 100853 w 4336168"/>
                <a:gd name="connsiteY35" fmla="*/ 3418074 h 4630833"/>
                <a:gd name="connsiteX36" fmla="*/ 184971 w 4336168"/>
                <a:gd name="connsiteY36" fmla="*/ 3684428 h 4630833"/>
                <a:gd name="connsiteX37" fmla="*/ 210836 w 4336168"/>
                <a:gd name="connsiteY37" fmla="*/ 3749462 h 4630833"/>
                <a:gd name="connsiteX38" fmla="*/ 238440 w 4336168"/>
                <a:gd name="connsiteY38" fmla="*/ 3813783 h 4630833"/>
                <a:gd name="connsiteX39" fmla="*/ 252894 w 4336168"/>
                <a:gd name="connsiteY39" fmla="*/ 3845688 h 4630833"/>
                <a:gd name="connsiteX40" fmla="*/ 268109 w 4336168"/>
                <a:gd name="connsiteY40" fmla="*/ 3877287 h 4630833"/>
                <a:gd name="connsiteX41" fmla="*/ 299409 w 4336168"/>
                <a:gd name="connsiteY41" fmla="*/ 3939978 h 4630833"/>
                <a:gd name="connsiteX42" fmla="*/ 440689 w 4336168"/>
                <a:gd name="connsiteY42" fmla="*/ 4182378 h 4630833"/>
                <a:gd name="connsiteX43" fmla="*/ 606640 w 4336168"/>
                <a:gd name="connsiteY43" fmla="*/ 4409488 h 4630833"/>
                <a:gd name="connsiteX44" fmla="*/ 792425 w 4336168"/>
                <a:gd name="connsiteY44" fmla="*/ 4621205 h 4630833"/>
                <a:gd name="connsiteX45" fmla="*/ 802442 w 4336168"/>
                <a:gd name="connsiteY45" fmla="*/ 4630833 h 4630833"/>
                <a:gd name="connsiteX46" fmla="*/ 592561 w 4336168"/>
                <a:gd name="connsiteY46" fmla="*/ 4630833 h 4630833"/>
                <a:gd name="connsiteX47" fmla="*/ 489377 w 4336168"/>
                <a:gd name="connsiteY47" fmla="*/ 4483185 h 4630833"/>
                <a:gd name="connsiteX48" fmla="*/ 344944 w 4336168"/>
                <a:gd name="connsiteY48" fmla="*/ 4231611 h 4630833"/>
                <a:gd name="connsiteX49" fmla="*/ 224311 w 4336168"/>
                <a:gd name="connsiteY49" fmla="*/ 3970456 h 4630833"/>
                <a:gd name="connsiteX50" fmla="*/ 0 w 4336168"/>
                <a:gd name="connsiteY50" fmla="*/ 2866202 h 4630833"/>
                <a:gd name="connsiteX51" fmla="*/ 25105 w 4336168"/>
                <a:gd name="connsiteY51" fmla="*/ 2584351 h 4630833"/>
                <a:gd name="connsiteX52" fmla="*/ 105200 w 4336168"/>
                <a:gd name="connsiteY52" fmla="*/ 2310863 h 4630833"/>
                <a:gd name="connsiteX53" fmla="*/ 232245 w 4336168"/>
                <a:gd name="connsiteY53" fmla="*/ 2053172 h 4630833"/>
                <a:gd name="connsiteX54" fmla="*/ 307667 w 4336168"/>
                <a:gd name="connsiteY54" fmla="*/ 1930341 h 4630833"/>
                <a:gd name="connsiteX55" fmla="*/ 386893 w 4336168"/>
                <a:gd name="connsiteY55" fmla="*/ 1810161 h 4630833"/>
                <a:gd name="connsiteX56" fmla="*/ 548823 w 4336168"/>
                <a:gd name="connsiteY56" fmla="*/ 1573876 h 4630833"/>
                <a:gd name="connsiteX57" fmla="*/ 626419 w 4336168"/>
                <a:gd name="connsiteY57" fmla="*/ 1455224 h 4630833"/>
                <a:gd name="connsiteX58" fmla="*/ 701081 w 4336168"/>
                <a:gd name="connsiteY58" fmla="*/ 1334534 h 4630833"/>
                <a:gd name="connsiteX59" fmla="*/ 861162 w 4336168"/>
                <a:gd name="connsiteY59" fmla="*/ 1091320 h 4630833"/>
                <a:gd name="connsiteX60" fmla="*/ 1042329 w 4336168"/>
                <a:gd name="connsiteY60" fmla="*/ 858093 h 4630833"/>
                <a:gd name="connsiteX61" fmla="*/ 1487799 w 4336168"/>
                <a:gd name="connsiteY61" fmla="*/ 446686 h 4630833"/>
                <a:gd name="connsiteX62" fmla="*/ 1754060 w 4336168"/>
                <a:gd name="connsiteY62" fmla="*/ 283388 h 4630833"/>
                <a:gd name="connsiteX63" fmla="*/ 2044121 w 4336168"/>
                <a:gd name="connsiteY63" fmla="*/ 157906 h 4630833"/>
                <a:gd name="connsiteX64" fmla="*/ 2349287 w 4336168"/>
                <a:gd name="connsiteY64" fmla="*/ 71364 h 4630833"/>
                <a:gd name="connsiteX65" fmla="*/ 2661411 w 4336168"/>
                <a:gd name="connsiteY65" fmla="*/ 21213 h 4630833"/>
                <a:gd name="connsiteX66" fmla="*/ 2818124 w 4336168"/>
                <a:gd name="connsiteY66" fmla="*/ 7146 h 4630833"/>
                <a:gd name="connsiteX67" fmla="*/ 2974728 w 4336168"/>
                <a:gd name="connsiteY67" fmla="*/ 1029 h 4630833"/>
                <a:gd name="connsiteX68" fmla="*/ 3053738 w 4336168"/>
                <a:gd name="connsiteY68" fmla="*/ 111 h 4630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4336168" h="4630833">
                  <a:moveTo>
                    <a:pt x="3053738" y="111"/>
                  </a:moveTo>
                  <a:lnTo>
                    <a:pt x="3093948" y="316"/>
                  </a:lnTo>
                  <a:lnTo>
                    <a:pt x="3134268" y="1743"/>
                  </a:lnTo>
                  <a:cubicBezTo>
                    <a:pt x="3187955" y="3475"/>
                    <a:pt x="3241749" y="7756"/>
                    <a:pt x="3295438" y="13058"/>
                  </a:cubicBezTo>
                  <a:cubicBezTo>
                    <a:pt x="3510076" y="35585"/>
                    <a:pt x="3722324" y="89406"/>
                    <a:pt x="3918813" y="169935"/>
                  </a:cubicBezTo>
                  <a:cubicBezTo>
                    <a:pt x="4017384" y="209689"/>
                    <a:pt x="4111933" y="255763"/>
                    <a:pt x="4203331" y="305405"/>
                  </a:cubicBezTo>
                  <a:lnTo>
                    <a:pt x="4336168" y="386579"/>
                  </a:lnTo>
                  <a:lnTo>
                    <a:pt x="4336168" y="772673"/>
                  </a:lnTo>
                  <a:lnTo>
                    <a:pt x="4270820" y="728127"/>
                  </a:lnTo>
                  <a:cubicBezTo>
                    <a:pt x="4191920" y="677771"/>
                    <a:pt x="4111825" y="630168"/>
                    <a:pt x="4030208" y="587253"/>
                  </a:cubicBezTo>
                  <a:cubicBezTo>
                    <a:pt x="3948699" y="544136"/>
                    <a:pt x="3865886" y="504687"/>
                    <a:pt x="3781010" y="471455"/>
                  </a:cubicBezTo>
                  <a:cubicBezTo>
                    <a:pt x="3611688" y="404384"/>
                    <a:pt x="3435522" y="358818"/>
                    <a:pt x="3254466" y="338024"/>
                  </a:cubicBezTo>
                  <a:cubicBezTo>
                    <a:pt x="3209255" y="333029"/>
                    <a:pt x="3163720" y="328748"/>
                    <a:pt x="3117966" y="326812"/>
                  </a:cubicBezTo>
                  <a:lnTo>
                    <a:pt x="3083625" y="325179"/>
                  </a:lnTo>
                  <a:lnTo>
                    <a:pt x="3049173" y="324366"/>
                  </a:lnTo>
                  <a:cubicBezTo>
                    <a:pt x="3026568" y="323447"/>
                    <a:pt x="3002550" y="323855"/>
                    <a:pt x="2978858" y="323855"/>
                  </a:cubicBezTo>
                  <a:cubicBezTo>
                    <a:pt x="2883983" y="323956"/>
                    <a:pt x="2789434" y="327423"/>
                    <a:pt x="2695862" y="335373"/>
                  </a:cubicBezTo>
                  <a:cubicBezTo>
                    <a:pt x="2602290" y="343223"/>
                    <a:pt x="2509371" y="354945"/>
                    <a:pt x="2417972" y="372070"/>
                  </a:cubicBezTo>
                  <a:cubicBezTo>
                    <a:pt x="2326683" y="389500"/>
                    <a:pt x="2236697" y="411009"/>
                    <a:pt x="2148451" y="437613"/>
                  </a:cubicBezTo>
                  <a:cubicBezTo>
                    <a:pt x="2060204" y="464116"/>
                    <a:pt x="1973588" y="495411"/>
                    <a:pt x="1889690" y="532515"/>
                  </a:cubicBezTo>
                  <a:cubicBezTo>
                    <a:pt x="1805247" y="568599"/>
                    <a:pt x="1723848" y="611411"/>
                    <a:pt x="1644512" y="658098"/>
                  </a:cubicBezTo>
                  <a:cubicBezTo>
                    <a:pt x="1486169" y="751979"/>
                    <a:pt x="1338149" y="865229"/>
                    <a:pt x="1200999" y="992137"/>
                  </a:cubicBezTo>
                  <a:cubicBezTo>
                    <a:pt x="1132531" y="1055744"/>
                    <a:pt x="1066782" y="1122715"/>
                    <a:pt x="1003531" y="1192234"/>
                  </a:cubicBezTo>
                  <a:cubicBezTo>
                    <a:pt x="971688" y="1226790"/>
                    <a:pt x="941150" y="1262568"/>
                    <a:pt x="910394" y="1298347"/>
                  </a:cubicBezTo>
                  <a:cubicBezTo>
                    <a:pt x="880507" y="1334738"/>
                    <a:pt x="850187" y="1370925"/>
                    <a:pt x="821278" y="1408233"/>
                  </a:cubicBezTo>
                  <a:cubicBezTo>
                    <a:pt x="792152" y="1444624"/>
                    <a:pt x="762266" y="1484480"/>
                    <a:pt x="732162" y="1521993"/>
                  </a:cubicBezTo>
                  <a:cubicBezTo>
                    <a:pt x="701950" y="1559810"/>
                    <a:pt x="671302" y="1597219"/>
                    <a:pt x="640548" y="1634323"/>
                  </a:cubicBezTo>
                  <a:cubicBezTo>
                    <a:pt x="579362" y="1708838"/>
                    <a:pt x="516980" y="1781618"/>
                    <a:pt x="457317" y="1855930"/>
                  </a:cubicBezTo>
                  <a:cubicBezTo>
                    <a:pt x="427540" y="1893033"/>
                    <a:pt x="397870" y="1930239"/>
                    <a:pt x="369288" y="1967955"/>
                  </a:cubicBezTo>
                  <a:cubicBezTo>
                    <a:pt x="341141" y="2005976"/>
                    <a:pt x="313211" y="2044100"/>
                    <a:pt x="287128" y="2083243"/>
                  </a:cubicBezTo>
                  <a:cubicBezTo>
                    <a:pt x="260936" y="2122284"/>
                    <a:pt x="235506" y="2161835"/>
                    <a:pt x="212683" y="2202607"/>
                  </a:cubicBezTo>
                  <a:cubicBezTo>
                    <a:pt x="200728" y="2222791"/>
                    <a:pt x="190187" y="2243586"/>
                    <a:pt x="179101" y="2264177"/>
                  </a:cubicBezTo>
                  <a:cubicBezTo>
                    <a:pt x="168886" y="2285072"/>
                    <a:pt x="158127" y="2305867"/>
                    <a:pt x="148890" y="2327172"/>
                  </a:cubicBezTo>
                  <a:cubicBezTo>
                    <a:pt x="109982" y="2411777"/>
                    <a:pt x="81183" y="2500256"/>
                    <a:pt x="61295" y="2590672"/>
                  </a:cubicBezTo>
                  <a:cubicBezTo>
                    <a:pt x="42386" y="2681292"/>
                    <a:pt x="33147" y="2773643"/>
                    <a:pt x="32604" y="2866202"/>
                  </a:cubicBezTo>
                  <a:cubicBezTo>
                    <a:pt x="32495" y="3051925"/>
                    <a:pt x="55643" y="3237650"/>
                    <a:pt x="100853" y="3418074"/>
                  </a:cubicBezTo>
                  <a:cubicBezTo>
                    <a:pt x="123133" y="3508490"/>
                    <a:pt x="151498" y="3597377"/>
                    <a:pt x="184971" y="3684428"/>
                  </a:cubicBezTo>
                  <a:cubicBezTo>
                    <a:pt x="192796" y="3706344"/>
                    <a:pt x="202250" y="3727751"/>
                    <a:pt x="210836" y="3749462"/>
                  </a:cubicBezTo>
                  <a:cubicBezTo>
                    <a:pt x="219421" y="3771175"/>
                    <a:pt x="228985" y="3792479"/>
                    <a:pt x="238440" y="3813783"/>
                  </a:cubicBezTo>
                  <a:lnTo>
                    <a:pt x="252894" y="3845688"/>
                  </a:lnTo>
                  <a:lnTo>
                    <a:pt x="268109" y="3877287"/>
                  </a:lnTo>
                  <a:cubicBezTo>
                    <a:pt x="278215" y="3898287"/>
                    <a:pt x="288432" y="3919284"/>
                    <a:pt x="299409" y="3939978"/>
                  </a:cubicBezTo>
                  <a:cubicBezTo>
                    <a:pt x="341792" y="4023258"/>
                    <a:pt x="389828" y="4103787"/>
                    <a:pt x="440689" y="4182378"/>
                  </a:cubicBezTo>
                  <a:cubicBezTo>
                    <a:pt x="492420" y="4260561"/>
                    <a:pt x="547953" y="4336299"/>
                    <a:pt x="606640" y="4409488"/>
                  </a:cubicBezTo>
                  <a:cubicBezTo>
                    <a:pt x="665381" y="4482677"/>
                    <a:pt x="727435" y="4553292"/>
                    <a:pt x="792425" y="4621205"/>
                  </a:cubicBezTo>
                  <a:lnTo>
                    <a:pt x="802442" y="4630833"/>
                  </a:lnTo>
                  <a:lnTo>
                    <a:pt x="592561" y="4630833"/>
                  </a:lnTo>
                  <a:lnTo>
                    <a:pt x="489377" y="4483185"/>
                  </a:lnTo>
                  <a:cubicBezTo>
                    <a:pt x="437212" y="4401230"/>
                    <a:pt x="388850" y="4317339"/>
                    <a:pt x="344944" y="4231611"/>
                  </a:cubicBezTo>
                  <a:cubicBezTo>
                    <a:pt x="300386" y="4146191"/>
                    <a:pt x="260828" y="4058731"/>
                    <a:pt x="224311" y="3970456"/>
                  </a:cubicBezTo>
                  <a:cubicBezTo>
                    <a:pt x="78901" y="3617049"/>
                    <a:pt x="1413" y="3242136"/>
                    <a:pt x="0" y="2866202"/>
                  </a:cubicBezTo>
                  <a:cubicBezTo>
                    <a:pt x="0" y="2771912"/>
                    <a:pt x="8043" y="2677417"/>
                    <a:pt x="25105" y="2584351"/>
                  </a:cubicBezTo>
                  <a:cubicBezTo>
                    <a:pt x="42928" y="2491285"/>
                    <a:pt x="69446" y="2399444"/>
                    <a:pt x="105200" y="2310863"/>
                  </a:cubicBezTo>
                  <a:cubicBezTo>
                    <a:pt x="140304" y="2221974"/>
                    <a:pt x="184318" y="2136351"/>
                    <a:pt x="232245" y="2053172"/>
                  </a:cubicBezTo>
                  <a:cubicBezTo>
                    <a:pt x="256154" y="2011379"/>
                    <a:pt x="281802" y="1970810"/>
                    <a:pt x="307667" y="1930341"/>
                  </a:cubicBezTo>
                  <a:cubicBezTo>
                    <a:pt x="333533" y="1889873"/>
                    <a:pt x="360049" y="1849915"/>
                    <a:pt x="386893" y="1810161"/>
                  </a:cubicBezTo>
                  <a:lnTo>
                    <a:pt x="548823" y="1573876"/>
                  </a:lnTo>
                  <a:cubicBezTo>
                    <a:pt x="575341" y="1534529"/>
                    <a:pt x="601098" y="1494877"/>
                    <a:pt x="626419" y="1455224"/>
                  </a:cubicBezTo>
                  <a:cubicBezTo>
                    <a:pt x="651959" y="1415266"/>
                    <a:pt x="675434" y="1376225"/>
                    <a:pt x="701081" y="1334534"/>
                  </a:cubicBezTo>
                  <a:cubicBezTo>
                    <a:pt x="751290" y="1252070"/>
                    <a:pt x="804324" y="1170828"/>
                    <a:pt x="861162" y="1091320"/>
                  </a:cubicBezTo>
                  <a:cubicBezTo>
                    <a:pt x="917894" y="1011810"/>
                    <a:pt x="977884" y="933729"/>
                    <a:pt x="1042329" y="858093"/>
                  </a:cubicBezTo>
                  <a:cubicBezTo>
                    <a:pt x="1171765" y="707536"/>
                    <a:pt x="1319348" y="566764"/>
                    <a:pt x="1487799" y="446686"/>
                  </a:cubicBezTo>
                  <a:cubicBezTo>
                    <a:pt x="1571699" y="386340"/>
                    <a:pt x="1661031" y="332010"/>
                    <a:pt x="1754060" y="283388"/>
                  </a:cubicBezTo>
                  <a:cubicBezTo>
                    <a:pt x="1847414" y="235478"/>
                    <a:pt x="1944463" y="193278"/>
                    <a:pt x="2044121" y="157906"/>
                  </a:cubicBezTo>
                  <a:cubicBezTo>
                    <a:pt x="2143778" y="122638"/>
                    <a:pt x="2245936" y="93789"/>
                    <a:pt x="2349287" y="71364"/>
                  </a:cubicBezTo>
                  <a:cubicBezTo>
                    <a:pt x="2452641" y="48939"/>
                    <a:pt x="2556971" y="32935"/>
                    <a:pt x="2661411" y="21213"/>
                  </a:cubicBezTo>
                  <a:cubicBezTo>
                    <a:pt x="2713576" y="14994"/>
                    <a:pt x="2765850" y="11222"/>
                    <a:pt x="2818124" y="7146"/>
                  </a:cubicBezTo>
                  <a:cubicBezTo>
                    <a:pt x="2870290" y="4596"/>
                    <a:pt x="2922672" y="1640"/>
                    <a:pt x="2974728" y="1029"/>
                  </a:cubicBezTo>
                  <a:cubicBezTo>
                    <a:pt x="3000811" y="519"/>
                    <a:pt x="3026568" y="-296"/>
                    <a:pt x="3053738" y="11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786ABD8-AB9F-46F2-A7D9-36F1F7338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112326" y="0"/>
            <a:ext cx="4683941" cy="3456291"/>
            <a:chOff x="4345582" y="0"/>
            <a:chExt cx="5069918" cy="3741104"/>
          </a:xfrm>
          <a:solidFill>
            <a:schemeClr val="accent5">
              <a:alpha val="5000"/>
            </a:schemeClr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26E49F-E19A-487B-A8A4-A26128CFDC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45582" y="1"/>
              <a:ext cx="5069918" cy="3741103"/>
            </a:xfrm>
            <a:custGeom>
              <a:avLst/>
              <a:gdLst>
                <a:gd name="connsiteX0" fmla="*/ 475344 w 5069918"/>
                <a:gd name="connsiteY0" fmla="*/ 0 h 3741103"/>
                <a:gd name="connsiteX1" fmla="*/ 643707 w 5069918"/>
                <a:gd name="connsiteY1" fmla="*/ 0 h 3741103"/>
                <a:gd name="connsiteX2" fmla="*/ 635672 w 5069918"/>
                <a:gd name="connsiteY2" fmla="*/ 7778 h 3741103"/>
                <a:gd name="connsiteX3" fmla="*/ 486638 w 5069918"/>
                <a:gd name="connsiteY3" fmla="*/ 178818 h 3741103"/>
                <a:gd name="connsiteX4" fmla="*/ 353514 w 5069918"/>
                <a:gd name="connsiteY4" fmla="*/ 362293 h 3741103"/>
                <a:gd name="connsiteX5" fmla="*/ 240181 w 5069918"/>
                <a:gd name="connsiteY5" fmla="*/ 558120 h 3741103"/>
                <a:gd name="connsiteX6" fmla="*/ 215073 w 5069918"/>
                <a:gd name="connsiteY6" fmla="*/ 608766 h 3741103"/>
                <a:gd name="connsiteX7" fmla="*/ 202868 w 5069918"/>
                <a:gd name="connsiteY7" fmla="*/ 634294 h 3741103"/>
                <a:gd name="connsiteX8" fmla="*/ 191273 w 5069918"/>
                <a:gd name="connsiteY8" fmla="*/ 660069 h 3741103"/>
                <a:gd name="connsiteX9" fmla="*/ 169129 w 5069918"/>
                <a:gd name="connsiteY9" fmla="*/ 712032 h 3741103"/>
                <a:gd name="connsiteX10" fmla="*/ 148381 w 5069918"/>
                <a:gd name="connsiteY10" fmla="*/ 764571 h 3741103"/>
                <a:gd name="connsiteX11" fmla="*/ 80903 w 5069918"/>
                <a:gd name="connsiteY11" fmla="*/ 979750 h 3741103"/>
                <a:gd name="connsiteX12" fmla="*/ 26154 w 5069918"/>
                <a:gd name="connsiteY12" fmla="*/ 1425590 h 3741103"/>
                <a:gd name="connsiteX13" fmla="*/ 49170 w 5069918"/>
                <a:gd name="connsiteY13" fmla="*/ 1648182 h 3741103"/>
                <a:gd name="connsiteX14" fmla="*/ 119437 w 5069918"/>
                <a:gd name="connsiteY14" fmla="*/ 1861055 h 3741103"/>
                <a:gd name="connsiteX15" fmla="*/ 143672 w 5069918"/>
                <a:gd name="connsiteY15" fmla="*/ 1911947 h 3741103"/>
                <a:gd name="connsiteX16" fmla="*/ 170611 w 5069918"/>
                <a:gd name="connsiteY16" fmla="*/ 1961687 h 3741103"/>
                <a:gd name="connsiteX17" fmla="*/ 230330 w 5069918"/>
                <a:gd name="connsiteY17" fmla="*/ 2058118 h 3741103"/>
                <a:gd name="connsiteX18" fmla="*/ 296237 w 5069918"/>
                <a:gd name="connsiteY18" fmla="*/ 2151255 h 3741103"/>
                <a:gd name="connsiteX19" fmla="*/ 366853 w 5069918"/>
                <a:gd name="connsiteY19" fmla="*/ 2241757 h 3741103"/>
                <a:gd name="connsiteX20" fmla="*/ 513838 w 5069918"/>
                <a:gd name="connsiteY20" fmla="*/ 2420786 h 3741103"/>
                <a:gd name="connsiteX21" fmla="*/ 587330 w 5069918"/>
                <a:gd name="connsiteY21" fmla="*/ 2511534 h 3741103"/>
                <a:gd name="connsiteX22" fmla="*/ 658817 w 5069918"/>
                <a:gd name="connsiteY22" fmla="*/ 2603437 h 3741103"/>
                <a:gd name="connsiteX23" fmla="*/ 730305 w 5069918"/>
                <a:gd name="connsiteY23" fmla="*/ 2692210 h 3741103"/>
                <a:gd name="connsiteX24" fmla="*/ 805018 w 5069918"/>
                <a:gd name="connsiteY24" fmla="*/ 2777936 h 3741103"/>
                <a:gd name="connsiteX25" fmla="*/ 963424 w 5069918"/>
                <a:gd name="connsiteY25" fmla="*/ 2939588 h 3741103"/>
                <a:gd name="connsiteX26" fmla="*/ 1319204 w 5069918"/>
                <a:gd name="connsiteY26" fmla="*/ 3209447 h 3741103"/>
                <a:gd name="connsiteX27" fmla="*/ 1515882 w 5069918"/>
                <a:gd name="connsiteY27" fmla="*/ 3310902 h 3741103"/>
                <a:gd name="connsiteX28" fmla="*/ 1723456 w 5069918"/>
                <a:gd name="connsiteY28" fmla="*/ 3387570 h 3741103"/>
                <a:gd name="connsiteX29" fmla="*/ 1939662 w 5069918"/>
                <a:gd name="connsiteY29" fmla="*/ 3440520 h 3741103"/>
                <a:gd name="connsiteX30" fmla="*/ 2162581 w 5069918"/>
                <a:gd name="connsiteY30" fmla="*/ 3470167 h 3741103"/>
                <a:gd name="connsiteX31" fmla="*/ 2389597 w 5069918"/>
                <a:gd name="connsiteY31" fmla="*/ 3479472 h 3741103"/>
                <a:gd name="connsiteX32" fmla="*/ 2446002 w 5069918"/>
                <a:gd name="connsiteY32" fmla="*/ 3479059 h 3741103"/>
                <a:gd name="connsiteX33" fmla="*/ 2473639 w 5069918"/>
                <a:gd name="connsiteY33" fmla="*/ 3478402 h 3741103"/>
                <a:gd name="connsiteX34" fmla="*/ 2501187 w 5069918"/>
                <a:gd name="connsiteY34" fmla="*/ 3477083 h 3741103"/>
                <a:gd name="connsiteX35" fmla="*/ 2610685 w 5069918"/>
                <a:gd name="connsiteY35" fmla="*/ 3468025 h 3741103"/>
                <a:gd name="connsiteX36" fmla="*/ 3033071 w 5069918"/>
                <a:gd name="connsiteY36" fmla="*/ 3360230 h 3741103"/>
                <a:gd name="connsiteX37" fmla="*/ 3232974 w 5069918"/>
                <a:gd name="connsiteY37" fmla="*/ 3266681 h 3741103"/>
                <a:gd name="connsiteX38" fmla="*/ 3425990 w 5069918"/>
                <a:gd name="connsiteY38" fmla="*/ 3152873 h 3741103"/>
                <a:gd name="connsiteX39" fmla="*/ 3613601 w 5069918"/>
                <a:gd name="connsiteY39" fmla="*/ 3024078 h 3741103"/>
                <a:gd name="connsiteX40" fmla="*/ 3706185 w 5069918"/>
                <a:gd name="connsiteY40" fmla="*/ 2955893 h 3741103"/>
                <a:gd name="connsiteX41" fmla="*/ 3799729 w 5069918"/>
                <a:gd name="connsiteY41" fmla="*/ 2885155 h 3741103"/>
                <a:gd name="connsiteX42" fmla="*/ 4175561 w 5069918"/>
                <a:gd name="connsiteY42" fmla="*/ 2606072 h 3741103"/>
                <a:gd name="connsiteX43" fmla="*/ 4517132 w 5069918"/>
                <a:gd name="connsiteY43" fmla="*/ 2312331 h 3741103"/>
                <a:gd name="connsiteX44" fmla="*/ 4659758 w 5069918"/>
                <a:gd name="connsiteY44" fmla="*/ 2148703 h 3741103"/>
                <a:gd name="connsiteX45" fmla="*/ 4773178 w 5069918"/>
                <a:gd name="connsiteY45" fmla="*/ 1969674 h 3741103"/>
                <a:gd name="connsiteX46" fmla="*/ 4892092 w 5069918"/>
                <a:gd name="connsiteY46" fmla="*/ 1567562 h 3741103"/>
                <a:gd name="connsiteX47" fmla="*/ 4898804 w 5069918"/>
                <a:gd name="connsiteY47" fmla="*/ 1460754 h 3741103"/>
                <a:gd name="connsiteX48" fmla="*/ 4899153 w 5069918"/>
                <a:gd name="connsiteY48" fmla="*/ 1406239 h 3741103"/>
                <a:gd name="connsiteX49" fmla="*/ 4898456 w 5069918"/>
                <a:gd name="connsiteY49" fmla="*/ 1350735 h 3741103"/>
                <a:gd name="connsiteX50" fmla="*/ 4886774 w 5069918"/>
                <a:gd name="connsiteY50" fmla="*/ 1128886 h 3741103"/>
                <a:gd name="connsiteX51" fmla="*/ 4815896 w 5069918"/>
                <a:gd name="connsiteY51" fmla="*/ 689221 h 3741103"/>
                <a:gd name="connsiteX52" fmla="*/ 4673183 w 5069918"/>
                <a:gd name="connsiteY52" fmla="*/ 264874 h 3741103"/>
                <a:gd name="connsiteX53" fmla="*/ 4625496 w 5069918"/>
                <a:gd name="connsiteY53" fmla="*/ 162925 h 3741103"/>
                <a:gd name="connsiteX54" fmla="*/ 4572490 w 5069918"/>
                <a:gd name="connsiteY54" fmla="*/ 63364 h 3741103"/>
                <a:gd name="connsiteX55" fmla="*/ 4532299 w 5069918"/>
                <a:gd name="connsiteY55" fmla="*/ 0 h 3741103"/>
                <a:gd name="connsiteX56" fmla="*/ 4626680 w 5069918"/>
                <a:gd name="connsiteY56" fmla="*/ 0 h 3741103"/>
                <a:gd name="connsiteX57" fmla="*/ 4643978 w 5069918"/>
                <a:gd name="connsiteY57" fmla="*/ 26636 h 3741103"/>
                <a:gd name="connsiteX58" fmla="*/ 4700644 w 5069918"/>
                <a:gd name="connsiteY58" fmla="*/ 128338 h 3741103"/>
                <a:gd name="connsiteX59" fmla="*/ 4753214 w 5069918"/>
                <a:gd name="connsiteY59" fmla="*/ 232016 h 3741103"/>
                <a:gd name="connsiteX60" fmla="*/ 4921297 w 5069918"/>
                <a:gd name="connsiteY60" fmla="*/ 663363 h 3741103"/>
                <a:gd name="connsiteX61" fmla="*/ 5027482 w 5069918"/>
                <a:gd name="connsiteY61" fmla="*/ 1112991 h 3741103"/>
                <a:gd name="connsiteX62" fmla="*/ 5058082 w 5069918"/>
                <a:gd name="connsiteY62" fmla="*/ 1342088 h 3741103"/>
                <a:gd name="connsiteX63" fmla="*/ 5063486 w 5069918"/>
                <a:gd name="connsiteY63" fmla="*/ 1399651 h 3741103"/>
                <a:gd name="connsiteX64" fmla="*/ 5067846 w 5069918"/>
                <a:gd name="connsiteY64" fmla="*/ 1458284 h 3741103"/>
                <a:gd name="connsiteX65" fmla="*/ 5069414 w 5069918"/>
                <a:gd name="connsiteY65" fmla="*/ 1577772 h 3741103"/>
                <a:gd name="connsiteX66" fmla="*/ 5040732 w 5069918"/>
                <a:gd name="connsiteY66" fmla="*/ 1817822 h 3741103"/>
                <a:gd name="connsiteX67" fmla="*/ 4964102 w 5069918"/>
                <a:gd name="connsiteY67" fmla="*/ 2050871 h 3741103"/>
                <a:gd name="connsiteX68" fmla="*/ 4689486 w 5069918"/>
                <a:gd name="connsiteY68" fmla="*/ 2458008 h 3741103"/>
                <a:gd name="connsiteX69" fmla="*/ 4333792 w 5069918"/>
                <a:gd name="connsiteY69" fmla="*/ 2784606 h 3741103"/>
                <a:gd name="connsiteX70" fmla="*/ 3965197 w 5069918"/>
                <a:gd name="connsiteY70" fmla="*/ 3076041 h 3741103"/>
                <a:gd name="connsiteX71" fmla="*/ 3873745 w 5069918"/>
                <a:gd name="connsiteY71" fmla="*/ 3149167 h 3741103"/>
                <a:gd name="connsiteX72" fmla="*/ 3779416 w 5069918"/>
                <a:gd name="connsiteY72" fmla="*/ 3222705 h 3741103"/>
                <a:gd name="connsiteX73" fmla="*/ 3582739 w 5069918"/>
                <a:gd name="connsiteY73" fmla="*/ 3364594 h 3741103"/>
                <a:gd name="connsiteX74" fmla="*/ 3371851 w 5069918"/>
                <a:gd name="connsiteY74" fmla="*/ 3494377 h 3741103"/>
                <a:gd name="connsiteX75" fmla="*/ 3143615 w 5069918"/>
                <a:gd name="connsiteY75" fmla="*/ 3603819 h 3741103"/>
                <a:gd name="connsiteX76" fmla="*/ 2643552 w 5069918"/>
                <a:gd name="connsiteY76" fmla="*/ 3730555 h 3741103"/>
                <a:gd name="connsiteX77" fmla="*/ 2514264 w 5069918"/>
                <a:gd name="connsiteY77" fmla="*/ 3739696 h 3741103"/>
                <a:gd name="connsiteX78" fmla="*/ 2481920 w 5069918"/>
                <a:gd name="connsiteY78" fmla="*/ 3740849 h 3741103"/>
                <a:gd name="connsiteX79" fmla="*/ 2449664 w 5069918"/>
                <a:gd name="connsiteY79" fmla="*/ 3741014 h 3741103"/>
                <a:gd name="connsiteX80" fmla="*/ 2386284 w 5069918"/>
                <a:gd name="connsiteY80" fmla="*/ 3740273 h 3741103"/>
                <a:gd name="connsiteX81" fmla="*/ 2260658 w 5069918"/>
                <a:gd name="connsiteY81" fmla="*/ 3735331 h 3741103"/>
                <a:gd name="connsiteX82" fmla="*/ 2134945 w 5069918"/>
                <a:gd name="connsiteY82" fmla="*/ 3723967 h 3741103"/>
                <a:gd name="connsiteX83" fmla="*/ 1884564 w 5069918"/>
                <a:gd name="connsiteY83" fmla="*/ 3683451 h 3741103"/>
                <a:gd name="connsiteX84" fmla="*/ 1639764 w 5069918"/>
                <a:gd name="connsiteY84" fmla="*/ 3613537 h 3741103"/>
                <a:gd name="connsiteX85" fmla="*/ 1407081 w 5069918"/>
                <a:gd name="connsiteY85" fmla="*/ 3512164 h 3741103"/>
                <a:gd name="connsiteX86" fmla="*/ 1193491 w 5069918"/>
                <a:gd name="connsiteY86" fmla="*/ 3380240 h 3741103"/>
                <a:gd name="connsiteX87" fmla="*/ 836141 w 5069918"/>
                <a:gd name="connsiteY87" fmla="*/ 3047878 h 3741103"/>
                <a:gd name="connsiteX88" fmla="*/ 690812 w 5069918"/>
                <a:gd name="connsiteY88" fmla="*/ 2859461 h 3741103"/>
                <a:gd name="connsiteX89" fmla="*/ 562397 w 5069918"/>
                <a:gd name="connsiteY89" fmla="*/ 2662976 h 3741103"/>
                <a:gd name="connsiteX90" fmla="*/ 502504 w 5069918"/>
                <a:gd name="connsiteY90" fmla="*/ 2565474 h 3741103"/>
                <a:gd name="connsiteX91" fmla="*/ 440258 w 5069918"/>
                <a:gd name="connsiteY91" fmla="*/ 2469619 h 3741103"/>
                <a:gd name="connsiteX92" fmla="*/ 310360 w 5069918"/>
                <a:gd name="connsiteY92" fmla="*/ 2278732 h 3741103"/>
                <a:gd name="connsiteX93" fmla="*/ 246806 w 5069918"/>
                <a:gd name="connsiteY93" fmla="*/ 2181642 h 3741103"/>
                <a:gd name="connsiteX94" fmla="*/ 186303 w 5069918"/>
                <a:gd name="connsiteY94" fmla="*/ 2082411 h 3741103"/>
                <a:gd name="connsiteX95" fmla="*/ 84390 w 5069918"/>
                <a:gd name="connsiteY95" fmla="*/ 1874231 h 3741103"/>
                <a:gd name="connsiteX96" fmla="*/ 20139 w 5069918"/>
                <a:gd name="connsiteY96" fmla="*/ 1653288 h 3741103"/>
                <a:gd name="connsiteX97" fmla="*/ 0 w 5069918"/>
                <a:gd name="connsiteY97" fmla="*/ 1425590 h 3741103"/>
                <a:gd name="connsiteX98" fmla="*/ 179939 w 5069918"/>
                <a:gd name="connsiteY98" fmla="*/ 533498 h 3741103"/>
                <a:gd name="connsiteX99" fmla="*/ 276709 w 5069918"/>
                <a:gd name="connsiteY99" fmla="*/ 322519 h 3741103"/>
                <a:gd name="connsiteX100" fmla="*/ 392571 w 5069918"/>
                <a:gd name="connsiteY100" fmla="*/ 119280 h 3741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5069918" h="3741103">
                  <a:moveTo>
                    <a:pt x="475344" y="0"/>
                  </a:moveTo>
                  <a:lnTo>
                    <a:pt x="643707" y="0"/>
                  </a:lnTo>
                  <a:lnTo>
                    <a:pt x="635672" y="7778"/>
                  </a:lnTo>
                  <a:cubicBezTo>
                    <a:pt x="583538" y="62643"/>
                    <a:pt x="533759" y="119691"/>
                    <a:pt x="486638" y="178818"/>
                  </a:cubicBezTo>
                  <a:cubicBezTo>
                    <a:pt x="439560" y="237945"/>
                    <a:pt x="395012" y="299131"/>
                    <a:pt x="353514" y="362293"/>
                  </a:cubicBezTo>
                  <a:cubicBezTo>
                    <a:pt x="312714" y="425784"/>
                    <a:pt x="274180" y="490841"/>
                    <a:pt x="240181" y="558120"/>
                  </a:cubicBezTo>
                  <a:cubicBezTo>
                    <a:pt x="231376" y="574838"/>
                    <a:pt x="223180" y="591801"/>
                    <a:pt x="215073" y="608766"/>
                  </a:cubicBezTo>
                  <a:lnTo>
                    <a:pt x="202868" y="634294"/>
                  </a:lnTo>
                  <a:lnTo>
                    <a:pt x="191273" y="660069"/>
                  </a:lnTo>
                  <a:cubicBezTo>
                    <a:pt x="183688" y="677280"/>
                    <a:pt x="176016" y="694491"/>
                    <a:pt x="169129" y="712032"/>
                  </a:cubicBezTo>
                  <a:cubicBezTo>
                    <a:pt x="162242" y="729572"/>
                    <a:pt x="154658" y="746866"/>
                    <a:pt x="148381" y="764571"/>
                  </a:cubicBezTo>
                  <a:cubicBezTo>
                    <a:pt x="121529" y="834897"/>
                    <a:pt x="98775" y="906706"/>
                    <a:pt x="80903" y="979750"/>
                  </a:cubicBezTo>
                  <a:cubicBezTo>
                    <a:pt x="44636" y="1125509"/>
                    <a:pt x="26067" y="1275550"/>
                    <a:pt x="26154" y="1425590"/>
                  </a:cubicBezTo>
                  <a:cubicBezTo>
                    <a:pt x="26590" y="1500365"/>
                    <a:pt x="34001" y="1574973"/>
                    <a:pt x="49170" y="1648182"/>
                  </a:cubicBezTo>
                  <a:cubicBezTo>
                    <a:pt x="65124" y="1721226"/>
                    <a:pt x="88226" y="1792705"/>
                    <a:pt x="119437" y="1861055"/>
                  </a:cubicBezTo>
                  <a:cubicBezTo>
                    <a:pt x="126847" y="1878267"/>
                    <a:pt x="135478" y="1895066"/>
                    <a:pt x="143672" y="1911947"/>
                  </a:cubicBezTo>
                  <a:cubicBezTo>
                    <a:pt x="152565" y="1928582"/>
                    <a:pt x="161021" y="1945381"/>
                    <a:pt x="170611" y="1961687"/>
                  </a:cubicBezTo>
                  <a:cubicBezTo>
                    <a:pt x="188919" y="1994626"/>
                    <a:pt x="209319" y="2026578"/>
                    <a:pt x="230330" y="2058118"/>
                  </a:cubicBezTo>
                  <a:cubicBezTo>
                    <a:pt x="251253" y="2089740"/>
                    <a:pt x="273658" y="2120539"/>
                    <a:pt x="296237" y="2151255"/>
                  </a:cubicBezTo>
                  <a:cubicBezTo>
                    <a:pt x="319165" y="2181725"/>
                    <a:pt x="342966" y="2211782"/>
                    <a:pt x="366853" y="2241757"/>
                  </a:cubicBezTo>
                  <a:cubicBezTo>
                    <a:pt x="414714" y="2301791"/>
                    <a:pt x="464756" y="2360588"/>
                    <a:pt x="513838" y="2420786"/>
                  </a:cubicBezTo>
                  <a:cubicBezTo>
                    <a:pt x="538509" y="2450761"/>
                    <a:pt x="563094" y="2480983"/>
                    <a:pt x="587330" y="2511534"/>
                  </a:cubicBezTo>
                  <a:cubicBezTo>
                    <a:pt x="611479" y="2541839"/>
                    <a:pt x="635453" y="2574038"/>
                    <a:pt x="658817" y="2603437"/>
                  </a:cubicBezTo>
                  <a:cubicBezTo>
                    <a:pt x="682008" y="2633577"/>
                    <a:pt x="706330" y="2662811"/>
                    <a:pt x="730305" y="2692210"/>
                  </a:cubicBezTo>
                  <a:cubicBezTo>
                    <a:pt x="754977" y="2721115"/>
                    <a:pt x="779474" y="2750019"/>
                    <a:pt x="805018" y="2777936"/>
                  </a:cubicBezTo>
                  <a:cubicBezTo>
                    <a:pt x="855757" y="2834098"/>
                    <a:pt x="908500" y="2888202"/>
                    <a:pt x="963424" y="2939588"/>
                  </a:cubicBezTo>
                  <a:cubicBezTo>
                    <a:pt x="1073444" y="3042113"/>
                    <a:pt x="1192183" y="3133604"/>
                    <a:pt x="1319204" y="3209447"/>
                  </a:cubicBezTo>
                  <a:cubicBezTo>
                    <a:pt x="1382846" y="3247164"/>
                    <a:pt x="1448143" y="3281751"/>
                    <a:pt x="1515882" y="3310902"/>
                  </a:cubicBezTo>
                  <a:cubicBezTo>
                    <a:pt x="1583184" y="3340877"/>
                    <a:pt x="1652666" y="3366159"/>
                    <a:pt x="1723456" y="3387570"/>
                  </a:cubicBezTo>
                  <a:cubicBezTo>
                    <a:pt x="1794246" y="3409063"/>
                    <a:pt x="1866431" y="3426439"/>
                    <a:pt x="1939662" y="3440520"/>
                  </a:cubicBezTo>
                  <a:cubicBezTo>
                    <a:pt x="2012981" y="3454355"/>
                    <a:pt x="2087519" y="3463825"/>
                    <a:pt x="2162581" y="3470167"/>
                  </a:cubicBezTo>
                  <a:cubicBezTo>
                    <a:pt x="2237643" y="3476589"/>
                    <a:pt x="2313489" y="3479390"/>
                    <a:pt x="2389597" y="3479472"/>
                  </a:cubicBezTo>
                  <a:cubicBezTo>
                    <a:pt x="2408602" y="3479472"/>
                    <a:pt x="2427869" y="3479801"/>
                    <a:pt x="2446002" y="3479059"/>
                  </a:cubicBezTo>
                  <a:lnTo>
                    <a:pt x="2473639" y="3478402"/>
                  </a:lnTo>
                  <a:lnTo>
                    <a:pt x="2501187" y="3477083"/>
                  </a:lnTo>
                  <a:cubicBezTo>
                    <a:pt x="2537890" y="3475519"/>
                    <a:pt x="2574418" y="3472060"/>
                    <a:pt x="2610685" y="3468025"/>
                  </a:cubicBezTo>
                  <a:cubicBezTo>
                    <a:pt x="2755926" y="3451226"/>
                    <a:pt x="2897244" y="3414415"/>
                    <a:pt x="3033071" y="3360230"/>
                  </a:cubicBezTo>
                  <a:cubicBezTo>
                    <a:pt x="3101158" y="3333383"/>
                    <a:pt x="3167589" y="3301514"/>
                    <a:pt x="3232974" y="3266681"/>
                  </a:cubicBezTo>
                  <a:cubicBezTo>
                    <a:pt x="3298446" y="3232011"/>
                    <a:pt x="3362697" y="3193554"/>
                    <a:pt x="3425990" y="3152873"/>
                  </a:cubicBezTo>
                  <a:cubicBezTo>
                    <a:pt x="3489282" y="3112110"/>
                    <a:pt x="3551529" y="3068712"/>
                    <a:pt x="3613601" y="3024078"/>
                  </a:cubicBezTo>
                  <a:cubicBezTo>
                    <a:pt x="3644549" y="3001762"/>
                    <a:pt x="3675411" y="2978868"/>
                    <a:pt x="3706185" y="2955893"/>
                  </a:cubicBezTo>
                  <a:lnTo>
                    <a:pt x="3799729" y="2885155"/>
                  </a:lnTo>
                  <a:cubicBezTo>
                    <a:pt x="3926402" y="2790205"/>
                    <a:pt x="4053597" y="2699374"/>
                    <a:pt x="4175561" y="2606072"/>
                  </a:cubicBezTo>
                  <a:cubicBezTo>
                    <a:pt x="4297526" y="2512852"/>
                    <a:pt x="4414084" y="2416833"/>
                    <a:pt x="4517132" y="2312331"/>
                  </a:cubicBezTo>
                  <a:cubicBezTo>
                    <a:pt x="4568480" y="2259956"/>
                    <a:pt x="4616604" y="2205689"/>
                    <a:pt x="4659758" y="2148703"/>
                  </a:cubicBezTo>
                  <a:cubicBezTo>
                    <a:pt x="4702650" y="2091634"/>
                    <a:pt x="4741184" y="2032096"/>
                    <a:pt x="4773178" y="1969674"/>
                  </a:cubicBezTo>
                  <a:cubicBezTo>
                    <a:pt x="4837865" y="1845080"/>
                    <a:pt x="4877446" y="1709038"/>
                    <a:pt x="4892092" y="1567562"/>
                  </a:cubicBezTo>
                  <a:cubicBezTo>
                    <a:pt x="4895666" y="1532233"/>
                    <a:pt x="4897845" y="1496576"/>
                    <a:pt x="4898804" y="1460754"/>
                  </a:cubicBezTo>
                  <a:cubicBezTo>
                    <a:pt x="4899066" y="1442884"/>
                    <a:pt x="4899414" y="1425015"/>
                    <a:pt x="4899153" y="1406239"/>
                  </a:cubicBezTo>
                  <a:cubicBezTo>
                    <a:pt x="4898979" y="1387711"/>
                    <a:pt x="4899066" y="1369263"/>
                    <a:pt x="4898456" y="1350735"/>
                  </a:cubicBezTo>
                  <a:cubicBezTo>
                    <a:pt x="4896974" y="1276703"/>
                    <a:pt x="4893226" y="1202753"/>
                    <a:pt x="4886774" y="1128886"/>
                  </a:cubicBezTo>
                  <a:cubicBezTo>
                    <a:pt x="4873610" y="981232"/>
                    <a:pt x="4851030" y="833991"/>
                    <a:pt x="4815896" y="689221"/>
                  </a:cubicBezTo>
                  <a:cubicBezTo>
                    <a:pt x="4780676" y="544533"/>
                    <a:pt x="4733860" y="402068"/>
                    <a:pt x="4673183" y="264874"/>
                  </a:cubicBezTo>
                  <a:cubicBezTo>
                    <a:pt x="4658101" y="230533"/>
                    <a:pt x="4642147" y="196605"/>
                    <a:pt x="4625496" y="162925"/>
                  </a:cubicBezTo>
                  <a:cubicBezTo>
                    <a:pt x="4608583" y="129326"/>
                    <a:pt x="4590885" y="96222"/>
                    <a:pt x="4572490" y="63364"/>
                  </a:cubicBezTo>
                  <a:lnTo>
                    <a:pt x="4532299" y="0"/>
                  </a:lnTo>
                  <a:lnTo>
                    <a:pt x="4626680" y="0"/>
                  </a:lnTo>
                  <a:lnTo>
                    <a:pt x="4643978" y="26636"/>
                  </a:lnTo>
                  <a:cubicBezTo>
                    <a:pt x="4663594" y="60152"/>
                    <a:pt x="4682598" y="94080"/>
                    <a:pt x="4700644" y="128338"/>
                  </a:cubicBezTo>
                  <a:cubicBezTo>
                    <a:pt x="4718866" y="162595"/>
                    <a:pt x="4736476" y="197100"/>
                    <a:pt x="4753214" y="232016"/>
                  </a:cubicBezTo>
                  <a:cubicBezTo>
                    <a:pt x="4820082" y="371681"/>
                    <a:pt x="4875964" y="515957"/>
                    <a:pt x="4921297" y="663363"/>
                  </a:cubicBezTo>
                  <a:cubicBezTo>
                    <a:pt x="4966630" y="810687"/>
                    <a:pt x="5002460" y="960975"/>
                    <a:pt x="5027482" y="1112991"/>
                  </a:cubicBezTo>
                  <a:cubicBezTo>
                    <a:pt x="5040123" y="1189000"/>
                    <a:pt x="5050323" y="1265421"/>
                    <a:pt x="5058082" y="1342088"/>
                  </a:cubicBezTo>
                  <a:cubicBezTo>
                    <a:pt x="5060261" y="1361276"/>
                    <a:pt x="5061743" y="1380464"/>
                    <a:pt x="5063486" y="1399651"/>
                  </a:cubicBezTo>
                  <a:cubicBezTo>
                    <a:pt x="5065318" y="1418591"/>
                    <a:pt x="5066625" y="1438437"/>
                    <a:pt x="5067846" y="1458284"/>
                  </a:cubicBezTo>
                  <a:cubicBezTo>
                    <a:pt x="5069851" y="1497894"/>
                    <a:pt x="5070461" y="1537751"/>
                    <a:pt x="5069414" y="1577772"/>
                  </a:cubicBezTo>
                  <a:cubicBezTo>
                    <a:pt x="5067060" y="1657734"/>
                    <a:pt x="5057820" y="1738272"/>
                    <a:pt x="5040732" y="1817822"/>
                  </a:cubicBezTo>
                  <a:cubicBezTo>
                    <a:pt x="5023123" y="1897289"/>
                    <a:pt x="4997578" y="1975686"/>
                    <a:pt x="4964102" y="2050871"/>
                  </a:cubicBezTo>
                  <a:cubicBezTo>
                    <a:pt x="4897409" y="2201736"/>
                    <a:pt x="4799942" y="2338271"/>
                    <a:pt x="4689486" y="2458008"/>
                  </a:cubicBezTo>
                  <a:cubicBezTo>
                    <a:pt x="4579116" y="2578485"/>
                    <a:pt x="4456716" y="2684139"/>
                    <a:pt x="4333792" y="2784606"/>
                  </a:cubicBezTo>
                  <a:cubicBezTo>
                    <a:pt x="4210520" y="2884908"/>
                    <a:pt x="4085853" y="2979775"/>
                    <a:pt x="3965197" y="3076041"/>
                  </a:cubicBezTo>
                  <a:lnTo>
                    <a:pt x="3873745" y="3149167"/>
                  </a:lnTo>
                  <a:cubicBezTo>
                    <a:pt x="3842621" y="3173790"/>
                    <a:pt x="3811325" y="3198413"/>
                    <a:pt x="3779416" y="3222705"/>
                  </a:cubicBezTo>
                  <a:cubicBezTo>
                    <a:pt x="3715863" y="3271374"/>
                    <a:pt x="3650652" y="3319055"/>
                    <a:pt x="3582739" y="3364594"/>
                  </a:cubicBezTo>
                  <a:cubicBezTo>
                    <a:pt x="3514913" y="3410051"/>
                    <a:pt x="3445170" y="3454190"/>
                    <a:pt x="3371851" y="3494377"/>
                  </a:cubicBezTo>
                  <a:cubicBezTo>
                    <a:pt x="3298533" y="3534481"/>
                    <a:pt x="3222687" y="3571703"/>
                    <a:pt x="3143615" y="3603819"/>
                  </a:cubicBezTo>
                  <a:cubicBezTo>
                    <a:pt x="2985994" y="3668876"/>
                    <a:pt x="2815732" y="3712356"/>
                    <a:pt x="2643552" y="3730555"/>
                  </a:cubicBezTo>
                  <a:cubicBezTo>
                    <a:pt x="2600484" y="3734838"/>
                    <a:pt x="2557331" y="3738297"/>
                    <a:pt x="2514264" y="3739696"/>
                  </a:cubicBezTo>
                  <a:lnTo>
                    <a:pt x="2481920" y="3740849"/>
                  </a:lnTo>
                  <a:lnTo>
                    <a:pt x="2449664" y="3741014"/>
                  </a:lnTo>
                  <a:cubicBezTo>
                    <a:pt x="2427869" y="3741343"/>
                    <a:pt x="2407207" y="3740685"/>
                    <a:pt x="2386284" y="3740273"/>
                  </a:cubicBezTo>
                  <a:cubicBezTo>
                    <a:pt x="2344525" y="3739779"/>
                    <a:pt x="2302505" y="3737391"/>
                    <a:pt x="2260658" y="3735331"/>
                  </a:cubicBezTo>
                  <a:cubicBezTo>
                    <a:pt x="2218725" y="3732038"/>
                    <a:pt x="2176791" y="3728991"/>
                    <a:pt x="2134945" y="3723967"/>
                  </a:cubicBezTo>
                  <a:cubicBezTo>
                    <a:pt x="2051165" y="3714497"/>
                    <a:pt x="1967473" y="3701568"/>
                    <a:pt x="1884564" y="3683451"/>
                  </a:cubicBezTo>
                  <a:cubicBezTo>
                    <a:pt x="1801657" y="3665335"/>
                    <a:pt x="1719708" y="3642029"/>
                    <a:pt x="1639764" y="3613537"/>
                  </a:cubicBezTo>
                  <a:cubicBezTo>
                    <a:pt x="1559820" y="3584961"/>
                    <a:pt x="1481969" y="3550869"/>
                    <a:pt x="1407081" y="3512164"/>
                  </a:cubicBezTo>
                  <a:cubicBezTo>
                    <a:pt x="1332455" y="3472884"/>
                    <a:pt x="1260794" y="3428992"/>
                    <a:pt x="1193491" y="3380240"/>
                  </a:cubicBezTo>
                  <a:cubicBezTo>
                    <a:pt x="1058362" y="3283233"/>
                    <a:pt x="939973" y="3169508"/>
                    <a:pt x="836141" y="3047878"/>
                  </a:cubicBezTo>
                  <a:cubicBezTo>
                    <a:pt x="784444" y="2986774"/>
                    <a:pt x="736321" y="2923695"/>
                    <a:pt x="690812" y="2859461"/>
                  </a:cubicBezTo>
                  <a:cubicBezTo>
                    <a:pt x="645217" y="2795229"/>
                    <a:pt x="602674" y="2729596"/>
                    <a:pt x="562397" y="2662976"/>
                  </a:cubicBezTo>
                  <a:cubicBezTo>
                    <a:pt x="541823" y="2629295"/>
                    <a:pt x="522992" y="2597755"/>
                    <a:pt x="502504" y="2565474"/>
                  </a:cubicBezTo>
                  <a:cubicBezTo>
                    <a:pt x="482192" y="2533440"/>
                    <a:pt x="461530" y="2501406"/>
                    <a:pt x="440258" y="2469619"/>
                  </a:cubicBezTo>
                  <a:lnTo>
                    <a:pt x="310360" y="2278732"/>
                  </a:lnTo>
                  <a:cubicBezTo>
                    <a:pt x="288826" y="2246616"/>
                    <a:pt x="267555" y="2214335"/>
                    <a:pt x="246806" y="2181642"/>
                  </a:cubicBezTo>
                  <a:cubicBezTo>
                    <a:pt x="226057" y="2148949"/>
                    <a:pt x="205483" y="2116174"/>
                    <a:pt x="186303" y="2082411"/>
                  </a:cubicBezTo>
                  <a:cubicBezTo>
                    <a:pt x="147857" y="2015213"/>
                    <a:pt x="112550" y="1946041"/>
                    <a:pt x="84390" y="1874231"/>
                  </a:cubicBezTo>
                  <a:cubicBezTo>
                    <a:pt x="55708" y="1802669"/>
                    <a:pt x="34436" y="1728473"/>
                    <a:pt x="20139" y="1653288"/>
                  </a:cubicBezTo>
                  <a:cubicBezTo>
                    <a:pt x="6452" y="1578103"/>
                    <a:pt x="0" y="1501764"/>
                    <a:pt x="0" y="1425590"/>
                  </a:cubicBezTo>
                  <a:cubicBezTo>
                    <a:pt x="1133" y="1121885"/>
                    <a:pt x="63293" y="819004"/>
                    <a:pt x="179939" y="533498"/>
                  </a:cubicBezTo>
                  <a:cubicBezTo>
                    <a:pt x="209232" y="462183"/>
                    <a:pt x="240965" y="391527"/>
                    <a:pt x="276709" y="322519"/>
                  </a:cubicBezTo>
                  <a:cubicBezTo>
                    <a:pt x="311930" y="253262"/>
                    <a:pt x="350725" y="185489"/>
                    <a:pt x="392571" y="11928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8E67742-7BE5-458C-BC8D-9EE8557636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62838" y="1"/>
              <a:ext cx="4960548" cy="3526297"/>
            </a:xfrm>
            <a:custGeom>
              <a:avLst/>
              <a:gdLst>
                <a:gd name="connsiteX0" fmla="*/ 542883 w 4960548"/>
                <a:gd name="connsiteY0" fmla="*/ 0 h 3526297"/>
                <a:gd name="connsiteX1" fmla="*/ 826658 w 4960548"/>
                <a:gd name="connsiteY1" fmla="*/ 0 h 3526297"/>
                <a:gd name="connsiteX2" fmla="*/ 730698 w 4960548"/>
                <a:gd name="connsiteY2" fmla="*/ 89329 h 3526297"/>
                <a:gd name="connsiteX3" fmla="*/ 590295 w 4960548"/>
                <a:gd name="connsiteY3" fmla="*/ 244485 h 3526297"/>
                <a:gd name="connsiteX4" fmla="*/ 357524 w 4960548"/>
                <a:gd name="connsiteY4" fmla="*/ 587307 h 3526297"/>
                <a:gd name="connsiteX5" fmla="*/ 199554 w 4960548"/>
                <a:gd name="connsiteY5" fmla="*/ 966280 h 3526297"/>
                <a:gd name="connsiteX6" fmla="*/ 142104 w 4960548"/>
                <a:gd name="connsiteY6" fmla="*/ 1370286 h 3526297"/>
                <a:gd name="connsiteX7" fmla="*/ 166339 w 4960548"/>
                <a:gd name="connsiteY7" fmla="*/ 1568090 h 3526297"/>
                <a:gd name="connsiteX8" fmla="*/ 237914 w 4960548"/>
                <a:gd name="connsiteY8" fmla="*/ 1753129 h 3526297"/>
                <a:gd name="connsiteX9" fmla="*/ 287868 w 4960548"/>
                <a:gd name="connsiteY9" fmla="*/ 1840255 h 3526297"/>
                <a:gd name="connsiteX10" fmla="*/ 345232 w 4960548"/>
                <a:gd name="connsiteY10" fmla="*/ 1924581 h 3526297"/>
                <a:gd name="connsiteX11" fmla="*/ 477745 w 4960548"/>
                <a:gd name="connsiteY11" fmla="*/ 2087551 h 3526297"/>
                <a:gd name="connsiteX12" fmla="*/ 621156 w 4960548"/>
                <a:gd name="connsiteY12" fmla="*/ 2251756 h 3526297"/>
                <a:gd name="connsiteX13" fmla="*/ 692469 w 4960548"/>
                <a:gd name="connsiteY13" fmla="*/ 2337482 h 3526297"/>
                <a:gd name="connsiteX14" fmla="*/ 726731 w 4960548"/>
                <a:gd name="connsiteY14" fmla="*/ 2379562 h 3526297"/>
                <a:gd name="connsiteX15" fmla="*/ 760295 w 4960548"/>
                <a:gd name="connsiteY15" fmla="*/ 2419831 h 3526297"/>
                <a:gd name="connsiteX16" fmla="*/ 1048685 w 4960548"/>
                <a:gd name="connsiteY16" fmla="*/ 2717443 h 3526297"/>
                <a:gd name="connsiteX17" fmla="*/ 1202035 w 4960548"/>
                <a:gd name="connsiteY17" fmla="*/ 2851344 h 3526297"/>
                <a:gd name="connsiteX18" fmla="*/ 1362620 w 4960548"/>
                <a:gd name="connsiteY18" fmla="*/ 2974785 h 3526297"/>
                <a:gd name="connsiteX19" fmla="*/ 1721364 w 4960548"/>
                <a:gd name="connsiteY19" fmla="*/ 3170036 h 3526297"/>
                <a:gd name="connsiteX20" fmla="*/ 1922052 w 4960548"/>
                <a:gd name="connsiteY20" fmla="*/ 3225210 h 3526297"/>
                <a:gd name="connsiteX21" fmla="*/ 1973488 w 4960548"/>
                <a:gd name="connsiteY21" fmla="*/ 3234928 h 3526297"/>
                <a:gd name="connsiteX22" fmla="*/ 2025360 w 4960548"/>
                <a:gd name="connsiteY22" fmla="*/ 3243080 h 3526297"/>
                <a:gd name="connsiteX23" fmla="*/ 2130063 w 4960548"/>
                <a:gd name="connsiteY23" fmla="*/ 3254774 h 3526297"/>
                <a:gd name="connsiteX24" fmla="*/ 2182719 w 4960548"/>
                <a:gd name="connsiteY24" fmla="*/ 3258562 h 3526297"/>
                <a:gd name="connsiteX25" fmla="*/ 2235551 w 4960548"/>
                <a:gd name="connsiteY25" fmla="*/ 3261197 h 3526297"/>
                <a:gd name="connsiteX26" fmla="*/ 2288556 w 4960548"/>
                <a:gd name="connsiteY26" fmla="*/ 3262350 h 3526297"/>
                <a:gd name="connsiteX27" fmla="*/ 2341648 w 4960548"/>
                <a:gd name="connsiteY27" fmla="*/ 3262103 h 3526297"/>
                <a:gd name="connsiteX28" fmla="*/ 2368238 w 4960548"/>
                <a:gd name="connsiteY28" fmla="*/ 3261856 h 3526297"/>
                <a:gd name="connsiteX29" fmla="*/ 2393869 w 4960548"/>
                <a:gd name="connsiteY29" fmla="*/ 3260785 h 3526297"/>
                <a:gd name="connsiteX30" fmla="*/ 2419413 w 4960548"/>
                <a:gd name="connsiteY30" fmla="*/ 3259550 h 3526297"/>
                <a:gd name="connsiteX31" fmla="*/ 2444869 w 4960548"/>
                <a:gd name="connsiteY31" fmla="*/ 3257574 h 3526297"/>
                <a:gd name="connsiteX32" fmla="*/ 2545824 w 4960548"/>
                <a:gd name="connsiteY32" fmla="*/ 3245798 h 3526297"/>
                <a:gd name="connsiteX33" fmla="*/ 2930373 w 4960548"/>
                <a:gd name="connsiteY33" fmla="*/ 3126555 h 3526297"/>
                <a:gd name="connsiteX34" fmla="*/ 3285631 w 4960548"/>
                <a:gd name="connsiteY34" fmla="*/ 2917552 h 3526297"/>
                <a:gd name="connsiteX35" fmla="*/ 3371764 w 4960548"/>
                <a:gd name="connsiteY35" fmla="*/ 2856120 h 3526297"/>
                <a:gd name="connsiteX36" fmla="*/ 3457898 w 4960548"/>
                <a:gd name="connsiteY36" fmla="*/ 2792628 h 3526297"/>
                <a:gd name="connsiteX37" fmla="*/ 3632344 w 4960548"/>
                <a:gd name="connsiteY37" fmla="*/ 2660869 h 3526297"/>
                <a:gd name="connsiteX38" fmla="*/ 3990915 w 4960548"/>
                <a:gd name="connsiteY38" fmla="*/ 2405832 h 3526297"/>
                <a:gd name="connsiteX39" fmla="*/ 4324988 w 4960548"/>
                <a:gd name="connsiteY39" fmla="*/ 2152196 h 3526297"/>
                <a:gd name="connsiteX40" fmla="*/ 4592106 w 4960548"/>
                <a:gd name="connsiteY40" fmla="*/ 1861501 h 3526297"/>
                <a:gd name="connsiteX41" fmla="*/ 4683122 w 4960548"/>
                <a:gd name="connsiteY41" fmla="*/ 1692521 h 3526297"/>
                <a:gd name="connsiteX42" fmla="*/ 4738568 w 4960548"/>
                <a:gd name="connsiteY42" fmla="*/ 1507893 h 3526297"/>
                <a:gd name="connsiteX43" fmla="*/ 4753912 w 4960548"/>
                <a:gd name="connsiteY43" fmla="*/ 1411050 h 3526297"/>
                <a:gd name="connsiteX44" fmla="*/ 4756440 w 4960548"/>
                <a:gd name="connsiteY44" fmla="*/ 1386509 h 3526297"/>
                <a:gd name="connsiteX45" fmla="*/ 4758358 w 4960548"/>
                <a:gd name="connsiteY45" fmla="*/ 1361475 h 3526297"/>
                <a:gd name="connsiteX46" fmla="*/ 4761148 w 4960548"/>
                <a:gd name="connsiteY46" fmla="*/ 1309759 h 3526297"/>
                <a:gd name="connsiteX47" fmla="*/ 4756354 w 4960548"/>
                <a:gd name="connsiteY47" fmla="*/ 1102980 h 3526297"/>
                <a:gd name="connsiteX48" fmla="*/ 4725578 w 4960548"/>
                <a:gd name="connsiteY48" fmla="*/ 898753 h 3526297"/>
                <a:gd name="connsiteX49" fmla="*/ 4673358 w 4960548"/>
                <a:gd name="connsiteY49" fmla="*/ 699384 h 3526297"/>
                <a:gd name="connsiteX50" fmla="*/ 4538491 w 4960548"/>
                <a:gd name="connsiteY50" fmla="*/ 312754 h 3526297"/>
                <a:gd name="connsiteX51" fmla="*/ 4446604 w 4960548"/>
                <a:gd name="connsiteY51" fmla="*/ 129196 h 3526297"/>
                <a:gd name="connsiteX52" fmla="*/ 4419840 w 4960548"/>
                <a:gd name="connsiteY52" fmla="*/ 85222 h 3526297"/>
                <a:gd name="connsiteX53" fmla="*/ 4391680 w 4960548"/>
                <a:gd name="connsiteY53" fmla="*/ 42071 h 3526297"/>
                <a:gd name="connsiteX54" fmla="*/ 4361930 w 4960548"/>
                <a:gd name="connsiteY54" fmla="*/ 0 h 3526297"/>
                <a:gd name="connsiteX55" fmla="*/ 4588871 w 4960548"/>
                <a:gd name="connsiteY55" fmla="*/ 0 h 3526297"/>
                <a:gd name="connsiteX56" fmla="*/ 4613640 w 4960548"/>
                <a:gd name="connsiteY56" fmla="*/ 38859 h 3526297"/>
                <a:gd name="connsiteX57" fmla="*/ 4724445 w 4960548"/>
                <a:gd name="connsiteY57" fmla="*/ 234687 h 3526297"/>
                <a:gd name="connsiteX58" fmla="*/ 4876138 w 4960548"/>
                <a:gd name="connsiteY58" fmla="*/ 653022 h 3526297"/>
                <a:gd name="connsiteX59" fmla="*/ 4911707 w 4960548"/>
                <a:gd name="connsiteY59" fmla="*/ 870671 h 3526297"/>
                <a:gd name="connsiteX60" fmla="*/ 4934810 w 4960548"/>
                <a:gd name="connsiteY60" fmla="*/ 1088487 h 3526297"/>
                <a:gd name="connsiteX61" fmla="*/ 4953206 w 4960548"/>
                <a:gd name="connsiteY61" fmla="*/ 1306301 h 3526297"/>
                <a:gd name="connsiteX62" fmla="*/ 4956954 w 4960548"/>
                <a:gd name="connsiteY62" fmla="*/ 1360899 h 3526297"/>
                <a:gd name="connsiteX63" fmla="*/ 4958610 w 4960548"/>
                <a:gd name="connsiteY63" fmla="*/ 1388980 h 3526297"/>
                <a:gd name="connsiteX64" fmla="*/ 4959830 w 4960548"/>
                <a:gd name="connsiteY64" fmla="*/ 1417555 h 3526297"/>
                <a:gd name="connsiteX65" fmla="*/ 4958174 w 4960548"/>
                <a:gd name="connsiteY65" fmla="*/ 1532680 h 3526297"/>
                <a:gd name="connsiteX66" fmla="*/ 4834030 w 4960548"/>
                <a:gd name="connsiteY66" fmla="*/ 1984861 h 3526297"/>
                <a:gd name="connsiteX67" fmla="*/ 4558106 w 4960548"/>
                <a:gd name="connsiteY67" fmla="*/ 2368857 h 3526297"/>
                <a:gd name="connsiteX68" fmla="*/ 4389936 w 4960548"/>
                <a:gd name="connsiteY68" fmla="*/ 2528945 h 3526297"/>
                <a:gd name="connsiteX69" fmla="*/ 4214618 w 4960548"/>
                <a:gd name="connsiteY69" fmla="*/ 2674457 h 3526297"/>
                <a:gd name="connsiteX70" fmla="*/ 3858489 w 4960548"/>
                <a:gd name="connsiteY70" fmla="*/ 2936658 h 3526297"/>
                <a:gd name="connsiteX71" fmla="*/ 3768868 w 4960548"/>
                <a:gd name="connsiteY71" fmla="*/ 3000643 h 3526297"/>
                <a:gd name="connsiteX72" fmla="*/ 3676806 w 4960548"/>
                <a:gd name="connsiteY72" fmla="*/ 3065040 h 3526297"/>
                <a:gd name="connsiteX73" fmla="*/ 3582477 w 4960548"/>
                <a:gd name="connsiteY73" fmla="*/ 3128614 h 3526297"/>
                <a:gd name="connsiteX74" fmla="*/ 3485185 w 4960548"/>
                <a:gd name="connsiteY74" fmla="*/ 3190377 h 3526297"/>
                <a:gd name="connsiteX75" fmla="*/ 3280923 w 4960548"/>
                <a:gd name="connsiteY75" fmla="*/ 3306325 h 3526297"/>
                <a:gd name="connsiteX76" fmla="*/ 3061230 w 4960548"/>
                <a:gd name="connsiteY76" fmla="*/ 3404897 h 3526297"/>
                <a:gd name="connsiteX77" fmla="*/ 2583137 w 4960548"/>
                <a:gd name="connsiteY77" fmla="*/ 3518292 h 3526297"/>
                <a:gd name="connsiteX78" fmla="*/ 2460038 w 4960548"/>
                <a:gd name="connsiteY78" fmla="*/ 3525622 h 3526297"/>
                <a:gd name="connsiteX79" fmla="*/ 2429264 w 4960548"/>
                <a:gd name="connsiteY79" fmla="*/ 3526280 h 3526297"/>
                <a:gd name="connsiteX80" fmla="*/ 2398576 w 4960548"/>
                <a:gd name="connsiteY80" fmla="*/ 3526116 h 3526297"/>
                <a:gd name="connsiteX81" fmla="*/ 2367977 w 4960548"/>
                <a:gd name="connsiteY81" fmla="*/ 3525786 h 3526297"/>
                <a:gd name="connsiteX82" fmla="*/ 2338249 w 4960548"/>
                <a:gd name="connsiteY82" fmla="*/ 3524716 h 3526297"/>
                <a:gd name="connsiteX83" fmla="*/ 2100770 w 4960548"/>
                <a:gd name="connsiteY83" fmla="*/ 3506845 h 3526297"/>
                <a:gd name="connsiteX84" fmla="*/ 1864776 w 4960548"/>
                <a:gd name="connsiteY84" fmla="*/ 3467483 h 3526297"/>
                <a:gd name="connsiteX85" fmla="*/ 1632964 w 4960548"/>
                <a:gd name="connsiteY85" fmla="*/ 3405803 h 3526297"/>
                <a:gd name="connsiteX86" fmla="*/ 1189219 w 4960548"/>
                <a:gd name="connsiteY86" fmla="*/ 3220352 h 3526297"/>
                <a:gd name="connsiteX87" fmla="*/ 815305 w 4960548"/>
                <a:gd name="connsiteY87" fmla="*/ 2931634 h 3526297"/>
                <a:gd name="connsiteX88" fmla="*/ 663699 w 4960548"/>
                <a:gd name="connsiteY88" fmla="*/ 2757877 h 3526297"/>
                <a:gd name="connsiteX89" fmla="*/ 531274 w 4960548"/>
                <a:gd name="connsiteY89" fmla="*/ 2573907 h 3526297"/>
                <a:gd name="connsiteX90" fmla="*/ 500325 w 4960548"/>
                <a:gd name="connsiteY90" fmla="*/ 2527051 h 3526297"/>
                <a:gd name="connsiteX91" fmla="*/ 470771 w 4960548"/>
                <a:gd name="connsiteY91" fmla="*/ 2481594 h 3526297"/>
                <a:gd name="connsiteX92" fmla="*/ 412448 w 4960548"/>
                <a:gd name="connsiteY92" fmla="*/ 2393479 h 3526297"/>
                <a:gd name="connsiteX93" fmla="*/ 291616 w 4960548"/>
                <a:gd name="connsiteY93" fmla="*/ 2213464 h 3526297"/>
                <a:gd name="connsiteX94" fmla="*/ 173662 w 4960548"/>
                <a:gd name="connsiteY94" fmla="*/ 2023154 h 3526297"/>
                <a:gd name="connsiteX95" fmla="*/ 120483 w 4960548"/>
                <a:gd name="connsiteY95" fmla="*/ 1922276 h 3526297"/>
                <a:gd name="connsiteX96" fmla="*/ 75324 w 4960548"/>
                <a:gd name="connsiteY96" fmla="*/ 1816703 h 3526297"/>
                <a:gd name="connsiteX97" fmla="*/ 40713 w 4960548"/>
                <a:gd name="connsiteY97" fmla="*/ 1707179 h 3526297"/>
                <a:gd name="connsiteX98" fmla="*/ 27811 w 4960548"/>
                <a:gd name="connsiteY98" fmla="*/ 1651346 h 3526297"/>
                <a:gd name="connsiteX99" fmla="*/ 22144 w 4960548"/>
                <a:gd name="connsiteY99" fmla="*/ 1623346 h 3526297"/>
                <a:gd name="connsiteX100" fmla="*/ 17436 w 4960548"/>
                <a:gd name="connsiteY100" fmla="*/ 1595265 h 3526297"/>
                <a:gd name="connsiteX101" fmla="*/ 0 w 4960548"/>
                <a:gd name="connsiteY101" fmla="*/ 1370286 h 3526297"/>
                <a:gd name="connsiteX102" fmla="*/ 48385 w 4960548"/>
                <a:gd name="connsiteY102" fmla="*/ 931939 h 3526297"/>
                <a:gd name="connsiteX103" fmla="*/ 193801 w 4960548"/>
                <a:gd name="connsiteY103" fmla="*/ 511957 h 3526297"/>
                <a:gd name="connsiteX104" fmla="*/ 431660 w 4960548"/>
                <a:gd name="connsiteY104" fmla="*/ 131379 h 3526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</a:cxnLst>
              <a:rect l="l" t="t" r="r" b="b"/>
              <a:pathLst>
                <a:path w="4960548" h="3526297">
                  <a:moveTo>
                    <a:pt x="542883" y="0"/>
                  </a:moveTo>
                  <a:lnTo>
                    <a:pt x="826658" y="0"/>
                  </a:lnTo>
                  <a:lnTo>
                    <a:pt x="730698" y="89329"/>
                  </a:lnTo>
                  <a:cubicBezTo>
                    <a:pt x="681528" y="139120"/>
                    <a:pt x="634626" y="190876"/>
                    <a:pt x="590295" y="244485"/>
                  </a:cubicBezTo>
                  <a:cubicBezTo>
                    <a:pt x="501458" y="351540"/>
                    <a:pt x="423083" y="466336"/>
                    <a:pt x="357524" y="587307"/>
                  </a:cubicBezTo>
                  <a:cubicBezTo>
                    <a:pt x="291965" y="708196"/>
                    <a:pt x="237391" y="834767"/>
                    <a:pt x="199554" y="966280"/>
                  </a:cubicBezTo>
                  <a:cubicBezTo>
                    <a:pt x="161632" y="1097463"/>
                    <a:pt x="142016" y="1233833"/>
                    <a:pt x="142104" y="1370286"/>
                  </a:cubicBezTo>
                  <a:cubicBezTo>
                    <a:pt x="142888" y="1437319"/>
                    <a:pt x="149862" y="1503858"/>
                    <a:pt x="166339" y="1568090"/>
                  </a:cubicBezTo>
                  <a:cubicBezTo>
                    <a:pt x="182555" y="1632405"/>
                    <a:pt x="207750" y="1693921"/>
                    <a:pt x="237914" y="1753129"/>
                  </a:cubicBezTo>
                  <a:cubicBezTo>
                    <a:pt x="253170" y="1782693"/>
                    <a:pt x="270084" y="1811680"/>
                    <a:pt x="287868" y="1840255"/>
                  </a:cubicBezTo>
                  <a:cubicBezTo>
                    <a:pt x="305914" y="1868748"/>
                    <a:pt x="325181" y="1896830"/>
                    <a:pt x="345232" y="1924581"/>
                  </a:cubicBezTo>
                  <a:cubicBezTo>
                    <a:pt x="385858" y="1979920"/>
                    <a:pt x="431017" y="2033612"/>
                    <a:pt x="477745" y="2087551"/>
                  </a:cubicBezTo>
                  <a:cubicBezTo>
                    <a:pt x="524474" y="2141573"/>
                    <a:pt x="573294" y="2195594"/>
                    <a:pt x="621156" y="2251756"/>
                  </a:cubicBezTo>
                  <a:cubicBezTo>
                    <a:pt x="645130" y="2279755"/>
                    <a:pt x="668843" y="2308412"/>
                    <a:pt x="692469" y="2337482"/>
                  </a:cubicBezTo>
                  <a:lnTo>
                    <a:pt x="726731" y="2379562"/>
                  </a:lnTo>
                  <a:cubicBezTo>
                    <a:pt x="737977" y="2392986"/>
                    <a:pt x="748700" y="2406738"/>
                    <a:pt x="760295" y="2419831"/>
                  </a:cubicBezTo>
                  <a:cubicBezTo>
                    <a:pt x="850788" y="2526392"/>
                    <a:pt x="948952" y="2624470"/>
                    <a:pt x="1048685" y="2717443"/>
                  </a:cubicBezTo>
                  <a:cubicBezTo>
                    <a:pt x="1098814" y="2763724"/>
                    <a:pt x="1149814" y="2808439"/>
                    <a:pt x="1202035" y="2851344"/>
                  </a:cubicBezTo>
                  <a:cubicBezTo>
                    <a:pt x="1254256" y="2894248"/>
                    <a:pt x="1307435" y="2935752"/>
                    <a:pt x="1362620" y="2974785"/>
                  </a:cubicBezTo>
                  <a:cubicBezTo>
                    <a:pt x="1472554" y="3053017"/>
                    <a:pt x="1591118" y="3122932"/>
                    <a:pt x="1721364" y="3170036"/>
                  </a:cubicBezTo>
                  <a:cubicBezTo>
                    <a:pt x="1786314" y="3193588"/>
                    <a:pt x="1853617" y="3211622"/>
                    <a:pt x="1922052" y="3225210"/>
                  </a:cubicBezTo>
                  <a:cubicBezTo>
                    <a:pt x="1939227" y="3228422"/>
                    <a:pt x="1956227" y="3232128"/>
                    <a:pt x="1973488" y="3234928"/>
                  </a:cubicBezTo>
                  <a:lnTo>
                    <a:pt x="2025360" y="3243080"/>
                  </a:lnTo>
                  <a:cubicBezTo>
                    <a:pt x="2060145" y="3247445"/>
                    <a:pt x="2094930" y="3252056"/>
                    <a:pt x="2130063" y="3254774"/>
                  </a:cubicBezTo>
                  <a:cubicBezTo>
                    <a:pt x="2147587" y="3256338"/>
                    <a:pt x="2165109" y="3257821"/>
                    <a:pt x="2182719" y="3258562"/>
                  </a:cubicBezTo>
                  <a:cubicBezTo>
                    <a:pt x="2200330" y="3259385"/>
                    <a:pt x="2217853" y="3260703"/>
                    <a:pt x="2235551" y="3261197"/>
                  </a:cubicBezTo>
                  <a:lnTo>
                    <a:pt x="2288556" y="3262350"/>
                  </a:lnTo>
                  <a:cubicBezTo>
                    <a:pt x="2306166" y="3262761"/>
                    <a:pt x="2323951" y="3262185"/>
                    <a:pt x="2341648" y="3262103"/>
                  </a:cubicBezTo>
                  <a:lnTo>
                    <a:pt x="2368238" y="3261856"/>
                  </a:lnTo>
                  <a:cubicBezTo>
                    <a:pt x="2376869" y="3261609"/>
                    <a:pt x="2385325" y="3261115"/>
                    <a:pt x="2393869" y="3260785"/>
                  </a:cubicBezTo>
                  <a:cubicBezTo>
                    <a:pt x="2402412" y="3260373"/>
                    <a:pt x="2410956" y="3260127"/>
                    <a:pt x="2419413" y="3259550"/>
                  </a:cubicBezTo>
                  <a:lnTo>
                    <a:pt x="2444869" y="3257574"/>
                  </a:lnTo>
                  <a:cubicBezTo>
                    <a:pt x="2478782" y="3255021"/>
                    <a:pt x="2512434" y="3250739"/>
                    <a:pt x="2545824" y="3245798"/>
                  </a:cubicBezTo>
                  <a:cubicBezTo>
                    <a:pt x="2679470" y="3224881"/>
                    <a:pt x="2807973" y="3183954"/>
                    <a:pt x="2930373" y="3126555"/>
                  </a:cubicBezTo>
                  <a:cubicBezTo>
                    <a:pt x="3053210" y="3069817"/>
                    <a:pt x="3170118" y="2997184"/>
                    <a:pt x="3285631" y="2917552"/>
                  </a:cubicBezTo>
                  <a:cubicBezTo>
                    <a:pt x="3314487" y="2897706"/>
                    <a:pt x="3343169" y="2876954"/>
                    <a:pt x="3371764" y="2856120"/>
                  </a:cubicBezTo>
                  <a:cubicBezTo>
                    <a:pt x="3400534" y="2835285"/>
                    <a:pt x="3429216" y="2814121"/>
                    <a:pt x="3457898" y="2792628"/>
                  </a:cubicBezTo>
                  <a:lnTo>
                    <a:pt x="3632344" y="2660869"/>
                  </a:lnTo>
                  <a:cubicBezTo>
                    <a:pt x="3752043" y="2571190"/>
                    <a:pt x="3872873" y="2487687"/>
                    <a:pt x="3990915" y="2405832"/>
                  </a:cubicBezTo>
                  <a:cubicBezTo>
                    <a:pt x="4108869" y="2323976"/>
                    <a:pt x="4222378" y="2241297"/>
                    <a:pt x="4324988" y="2152196"/>
                  </a:cubicBezTo>
                  <a:cubicBezTo>
                    <a:pt x="4427598" y="2063258"/>
                    <a:pt x="4520270" y="1968474"/>
                    <a:pt x="4592106" y="1861501"/>
                  </a:cubicBezTo>
                  <a:cubicBezTo>
                    <a:pt x="4628024" y="1808057"/>
                    <a:pt x="4658712" y="1751730"/>
                    <a:pt x="4683122" y="1692521"/>
                  </a:cubicBezTo>
                  <a:cubicBezTo>
                    <a:pt x="4707706" y="1633393"/>
                    <a:pt x="4725404" y="1571467"/>
                    <a:pt x="4738568" y="1507893"/>
                  </a:cubicBezTo>
                  <a:cubicBezTo>
                    <a:pt x="4745106" y="1476106"/>
                    <a:pt x="4750338" y="1443742"/>
                    <a:pt x="4753912" y="1411050"/>
                  </a:cubicBezTo>
                  <a:cubicBezTo>
                    <a:pt x="4754958" y="1402897"/>
                    <a:pt x="4755656" y="1394662"/>
                    <a:pt x="4756440" y="1386509"/>
                  </a:cubicBezTo>
                  <a:cubicBezTo>
                    <a:pt x="4757138" y="1378274"/>
                    <a:pt x="4758010" y="1370204"/>
                    <a:pt x="4758358" y="1361475"/>
                  </a:cubicBezTo>
                  <a:lnTo>
                    <a:pt x="4761148" y="1309759"/>
                  </a:lnTo>
                  <a:cubicBezTo>
                    <a:pt x="4763676" y="1240751"/>
                    <a:pt x="4762106" y="1171659"/>
                    <a:pt x="4756354" y="1102980"/>
                  </a:cubicBezTo>
                  <a:cubicBezTo>
                    <a:pt x="4750774" y="1034218"/>
                    <a:pt x="4740050" y="966033"/>
                    <a:pt x="4725578" y="898753"/>
                  </a:cubicBezTo>
                  <a:cubicBezTo>
                    <a:pt x="4710932" y="831473"/>
                    <a:pt x="4692624" y="765100"/>
                    <a:pt x="4673358" y="699384"/>
                  </a:cubicBezTo>
                  <a:cubicBezTo>
                    <a:pt x="4634912" y="568037"/>
                    <a:pt x="4592456" y="438419"/>
                    <a:pt x="4538491" y="312754"/>
                  </a:cubicBezTo>
                  <a:cubicBezTo>
                    <a:pt x="4511464" y="250003"/>
                    <a:pt x="4481301" y="188406"/>
                    <a:pt x="4446604" y="129196"/>
                  </a:cubicBezTo>
                  <a:cubicBezTo>
                    <a:pt x="4438147" y="114291"/>
                    <a:pt x="4428819" y="99798"/>
                    <a:pt x="4419840" y="85222"/>
                  </a:cubicBezTo>
                  <a:cubicBezTo>
                    <a:pt x="4410598" y="70728"/>
                    <a:pt x="4401008" y="56482"/>
                    <a:pt x="4391680" y="42071"/>
                  </a:cubicBezTo>
                  <a:lnTo>
                    <a:pt x="4361930" y="0"/>
                  </a:lnTo>
                  <a:lnTo>
                    <a:pt x="4588871" y="0"/>
                  </a:lnTo>
                  <a:lnTo>
                    <a:pt x="4613640" y="38859"/>
                  </a:lnTo>
                  <a:cubicBezTo>
                    <a:pt x="4653306" y="102762"/>
                    <a:pt x="4690706" y="167901"/>
                    <a:pt x="4724445" y="234687"/>
                  </a:cubicBezTo>
                  <a:cubicBezTo>
                    <a:pt x="4792096" y="368257"/>
                    <a:pt x="4844230" y="508828"/>
                    <a:pt x="4876138" y="653022"/>
                  </a:cubicBezTo>
                  <a:cubicBezTo>
                    <a:pt x="4892005" y="725161"/>
                    <a:pt x="4903077" y="797874"/>
                    <a:pt x="4911707" y="870671"/>
                  </a:cubicBezTo>
                  <a:cubicBezTo>
                    <a:pt x="4920513" y="943386"/>
                    <a:pt x="4927574" y="1016019"/>
                    <a:pt x="4934810" y="1088487"/>
                  </a:cubicBezTo>
                  <a:cubicBezTo>
                    <a:pt x="4941697" y="1161036"/>
                    <a:pt x="4947799" y="1233586"/>
                    <a:pt x="4953206" y="1306301"/>
                  </a:cubicBezTo>
                  <a:lnTo>
                    <a:pt x="4956954" y="1360899"/>
                  </a:lnTo>
                  <a:cubicBezTo>
                    <a:pt x="4957651" y="1369875"/>
                    <a:pt x="4958087" y="1379510"/>
                    <a:pt x="4958610" y="1388980"/>
                  </a:cubicBezTo>
                  <a:cubicBezTo>
                    <a:pt x="4959133" y="1398450"/>
                    <a:pt x="4959656" y="1408003"/>
                    <a:pt x="4959830" y="1417555"/>
                  </a:cubicBezTo>
                  <a:cubicBezTo>
                    <a:pt x="4961138" y="1455683"/>
                    <a:pt x="4960702" y="1494140"/>
                    <a:pt x="4958174" y="1532680"/>
                  </a:cubicBezTo>
                  <a:cubicBezTo>
                    <a:pt x="4948760" y="1686920"/>
                    <a:pt x="4904908" y="1842314"/>
                    <a:pt x="4834030" y="1984861"/>
                  </a:cubicBezTo>
                  <a:cubicBezTo>
                    <a:pt x="4763328" y="2127820"/>
                    <a:pt x="4665860" y="2256121"/>
                    <a:pt x="4558106" y="2368857"/>
                  </a:cubicBezTo>
                  <a:cubicBezTo>
                    <a:pt x="4504230" y="2425432"/>
                    <a:pt x="4447650" y="2478465"/>
                    <a:pt x="4389936" y="2528945"/>
                  </a:cubicBezTo>
                  <a:cubicBezTo>
                    <a:pt x="4332223" y="2579425"/>
                    <a:pt x="4273726" y="2628011"/>
                    <a:pt x="4214618" y="2674457"/>
                  </a:cubicBezTo>
                  <a:cubicBezTo>
                    <a:pt x="4096664" y="2767759"/>
                    <a:pt x="3976094" y="2852826"/>
                    <a:pt x="3858489" y="2936658"/>
                  </a:cubicBezTo>
                  <a:lnTo>
                    <a:pt x="3768868" y="3000643"/>
                  </a:lnTo>
                  <a:cubicBezTo>
                    <a:pt x="3738530" y="3022136"/>
                    <a:pt x="3707929" y="3043794"/>
                    <a:pt x="3676806" y="3065040"/>
                  </a:cubicBezTo>
                  <a:cubicBezTo>
                    <a:pt x="3645770" y="3086369"/>
                    <a:pt x="3614386" y="3107615"/>
                    <a:pt x="3582477" y="3128614"/>
                  </a:cubicBezTo>
                  <a:cubicBezTo>
                    <a:pt x="3550483" y="3149449"/>
                    <a:pt x="3518226" y="3170118"/>
                    <a:pt x="3485185" y="3190377"/>
                  </a:cubicBezTo>
                  <a:cubicBezTo>
                    <a:pt x="3419452" y="3230975"/>
                    <a:pt x="3351625" y="3270338"/>
                    <a:pt x="3280923" y="3306325"/>
                  </a:cubicBezTo>
                  <a:cubicBezTo>
                    <a:pt x="3210307" y="3342476"/>
                    <a:pt x="3137251" y="3376074"/>
                    <a:pt x="3061230" y="3404897"/>
                  </a:cubicBezTo>
                  <a:cubicBezTo>
                    <a:pt x="2909886" y="3463366"/>
                    <a:pt x="2747295" y="3502810"/>
                    <a:pt x="2583137" y="3518292"/>
                  </a:cubicBezTo>
                  <a:cubicBezTo>
                    <a:pt x="2542075" y="3521999"/>
                    <a:pt x="2501013" y="3524798"/>
                    <a:pt x="2460038" y="3525622"/>
                  </a:cubicBezTo>
                  <a:lnTo>
                    <a:pt x="2429264" y="3526280"/>
                  </a:lnTo>
                  <a:cubicBezTo>
                    <a:pt x="2419064" y="3526363"/>
                    <a:pt x="2408777" y="3526116"/>
                    <a:pt x="2398576" y="3526116"/>
                  </a:cubicBezTo>
                  <a:lnTo>
                    <a:pt x="2367977" y="3525786"/>
                  </a:lnTo>
                  <a:lnTo>
                    <a:pt x="2338249" y="3524716"/>
                  </a:lnTo>
                  <a:cubicBezTo>
                    <a:pt x="2259089" y="3522327"/>
                    <a:pt x="2179756" y="3516399"/>
                    <a:pt x="2100770" y="3506845"/>
                  </a:cubicBezTo>
                  <a:cubicBezTo>
                    <a:pt x="2021699" y="3497787"/>
                    <a:pt x="1942801" y="3484776"/>
                    <a:pt x="1864776" y="3467483"/>
                  </a:cubicBezTo>
                  <a:cubicBezTo>
                    <a:pt x="1786836" y="3450025"/>
                    <a:pt x="1709508" y="3429355"/>
                    <a:pt x="1632964" y="3405803"/>
                  </a:cubicBezTo>
                  <a:cubicBezTo>
                    <a:pt x="1480138" y="3358288"/>
                    <a:pt x="1329055" y="3299160"/>
                    <a:pt x="1189219" y="3220352"/>
                  </a:cubicBezTo>
                  <a:cubicBezTo>
                    <a:pt x="1049296" y="3141708"/>
                    <a:pt x="924367" y="3041982"/>
                    <a:pt x="815305" y="2931634"/>
                  </a:cubicBezTo>
                  <a:cubicBezTo>
                    <a:pt x="760469" y="2876542"/>
                    <a:pt x="710603" y="2817909"/>
                    <a:pt x="663699" y="2757877"/>
                  </a:cubicBezTo>
                  <a:cubicBezTo>
                    <a:pt x="617059" y="2697597"/>
                    <a:pt x="572684" y="2636411"/>
                    <a:pt x="531274" y="2573907"/>
                  </a:cubicBezTo>
                  <a:cubicBezTo>
                    <a:pt x="520638" y="2558426"/>
                    <a:pt x="510612" y="2542697"/>
                    <a:pt x="500325" y="2527051"/>
                  </a:cubicBezTo>
                  <a:lnTo>
                    <a:pt x="470771" y="2481594"/>
                  </a:lnTo>
                  <a:cubicBezTo>
                    <a:pt x="451853" y="2452195"/>
                    <a:pt x="432238" y="2423043"/>
                    <a:pt x="412448" y="2393479"/>
                  </a:cubicBezTo>
                  <a:lnTo>
                    <a:pt x="291616" y="2213464"/>
                  </a:lnTo>
                  <a:cubicBezTo>
                    <a:pt x="251078" y="2152113"/>
                    <a:pt x="211062" y="2088951"/>
                    <a:pt x="173662" y="2023154"/>
                  </a:cubicBezTo>
                  <a:cubicBezTo>
                    <a:pt x="155005" y="1990214"/>
                    <a:pt x="136960" y="1956697"/>
                    <a:pt x="120483" y="1922276"/>
                  </a:cubicBezTo>
                  <a:cubicBezTo>
                    <a:pt x="104093" y="1887771"/>
                    <a:pt x="88837" y="1852608"/>
                    <a:pt x="75324" y="1816703"/>
                  </a:cubicBezTo>
                  <a:cubicBezTo>
                    <a:pt x="62072" y="1780717"/>
                    <a:pt x="50303" y="1744235"/>
                    <a:pt x="40713" y="1707179"/>
                  </a:cubicBezTo>
                  <a:cubicBezTo>
                    <a:pt x="36180" y="1688650"/>
                    <a:pt x="31560" y="1670039"/>
                    <a:pt x="27811" y="1651346"/>
                  </a:cubicBezTo>
                  <a:lnTo>
                    <a:pt x="22144" y="1623346"/>
                  </a:lnTo>
                  <a:lnTo>
                    <a:pt x="17436" y="1595265"/>
                  </a:lnTo>
                  <a:cubicBezTo>
                    <a:pt x="5144" y="1520328"/>
                    <a:pt x="0" y="1444978"/>
                    <a:pt x="0" y="1370286"/>
                  </a:cubicBezTo>
                  <a:cubicBezTo>
                    <a:pt x="349" y="1223293"/>
                    <a:pt x="16652" y="1076299"/>
                    <a:pt x="48385" y="931939"/>
                  </a:cubicBezTo>
                  <a:cubicBezTo>
                    <a:pt x="80032" y="787663"/>
                    <a:pt x="128504" y="646187"/>
                    <a:pt x="193801" y="511957"/>
                  </a:cubicBezTo>
                  <a:cubicBezTo>
                    <a:pt x="259404" y="377727"/>
                    <a:pt x="339740" y="250559"/>
                    <a:pt x="431660" y="13137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EB03BE98-6C07-41CD-ACA9-5244A3DA10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61928" y="0"/>
              <a:ext cx="4934374" cy="3484134"/>
            </a:xfrm>
            <a:custGeom>
              <a:avLst/>
              <a:gdLst>
                <a:gd name="connsiteX0" fmla="*/ 585303 w 4934374"/>
                <a:gd name="connsiteY0" fmla="*/ 0 h 3484134"/>
                <a:gd name="connsiteX1" fmla="*/ 1213739 w 4934374"/>
                <a:gd name="connsiteY1" fmla="*/ 0 h 3484134"/>
                <a:gd name="connsiteX2" fmla="*/ 1150162 w 4934374"/>
                <a:gd name="connsiteY2" fmla="*/ 47028 h 3484134"/>
                <a:gd name="connsiteX3" fmla="*/ 626038 w 4934374"/>
                <a:gd name="connsiteY3" fmla="*/ 660944 h 3484134"/>
                <a:gd name="connsiteX4" fmla="*/ 435986 w 4934374"/>
                <a:gd name="connsiteY4" fmla="*/ 1375409 h 3484134"/>
                <a:gd name="connsiteX5" fmla="*/ 750530 w 4934374"/>
                <a:gd name="connsiteY5" fmla="*/ 2038817 h 3484134"/>
                <a:gd name="connsiteX6" fmla="*/ 909024 w 4934374"/>
                <a:gd name="connsiteY6" fmla="*/ 2249384 h 3484134"/>
                <a:gd name="connsiteX7" fmla="*/ 2396223 w 4934374"/>
                <a:gd name="connsiteY7" fmla="*/ 3072468 h 3484134"/>
                <a:gd name="connsiteX8" fmla="*/ 3525201 w 4934374"/>
                <a:gd name="connsiteY8" fmla="*/ 2566101 h 3484134"/>
                <a:gd name="connsiteX9" fmla="*/ 3662596 w 4934374"/>
                <a:gd name="connsiteY9" fmla="*/ 2465552 h 3484134"/>
                <a:gd name="connsiteX10" fmla="*/ 4287500 w 4934374"/>
                <a:gd name="connsiteY10" fmla="*/ 1939915 h 3484134"/>
                <a:gd name="connsiteX11" fmla="*/ 4498563 w 4934374"/>
                <a:gd name="connsiteY11" fmla="*/ 1375409 h 3484134"/>
                <a:gd name="connsiteX12" fmla="*/ 4132831 w 4934374"/>
                <a:gd name="connsiteY12" fmla="*/ 134540 h 3484134"/>
                <a:gd name="connsiteX13" fmla="*/ 4025590 w 4934374"/>
                <a:gd name="connsiteY13" fmla="*/ 0 h 3484134"/>
                <a:gd name="connsiteX14" fmla="*/ 4555675 w 4934374"/>
                <a:gd name="connsiteY14" fmla="*/ 0 h 3484134"/>
                <a:gd name="connsiteX15" fmla="*/ 4605933 w 4934374"/>
                <a:gd name="connsiteY15" fmla="*/ 77740 h 3484134"/>
                <a:gd name="connsiteX16" fmla="*/ 4934374 w 4934374"/>
                <a:gd name="connsiteY16" fmla="*/ 1375327 h 3484134"/>
                <a:gd name="connsiteX17" fmla="*/ 3793540 w 4934374"/>
                <a:gd name="connsiteY17" fmla="*/ 2890475 h 3484134"/>
                <a:gd name="connsiteX18" fmla="*/ 2396135 w 4934374"/>
                <a:gd name="connsiteY18" fmla="*/ 3484134 h 3484134"/>
                <a:gd name="connsiteX19" fmla="*/ 548273 w 4934374"/>
                <a:gd name="connsiteY19" fmla="*/ 2480458 h 3484134"/>
                <a:gd name="connsiteX20" fmla="*/ 0 w 4934374"/>
                <a:gd name="connsiteY20" fmla="*/ 1375327 h 3484134"/>
                <a:gd name="connsiteX21" fmla="*/ 512166 w 4934374"/>
                <a:gd name="connsiteY21" fmla="*/ 77740 h 3484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934374" h="3484134">
                  <a:moveTo>
                    <a:pt x="585303" y="0"/>
                  </a:moveTo>
                  <a:lnTo>
                    <a:pt x="1213739" y="0"/>
                  </a:lnTo>
                  <a:lnTo>
                    <a:pt x="1150162" y="47028"/>
                  </a:lnTo>
                  <a:cubicBezTo>
                    <a:pt x="925762" y="228608"/>
                    <a:pt x="749397" y="435224"/>
                    <a:pt x="626038" y="660944"/>
                  </a:cubicBezTo>
                  <a:cubicBezTo>
                    <a:pt x="499976" y="891687"/>
                    <a:pt x="435986" y="1132066"/>
                    <a:pt x="435986" y="1375409"/>
                  </a:cubicBezTo>
                  <a:cubicBezTo>
                    <a:pt x="435986" y="1620481"/>
                    <a:pt x="538074" y="1763604"/>
                    <a:pt x="750530" y="2038817"/>
                  </a:cubicBezTo>
                  <a:cubicBezTo>
                    <a:pt x="801792" y="2105190"/>
                    <a:pt x="854797" y="2173870"/>
                    <a:pt x="909024" y="2249384"/>
                  </a:cubicBezTo>
                  <a:cubicBezTo>
                    <a:pt x="1323389" y="2826326"/>
                    <a:pt x="1768180" y="3072468"/>
                    <a:pt x="2396223" y="3072468"/>
                  </a:cubicBezTo>
                  <a:cubicBezTo>
                    <a:pt x="2808409" y="3072468"/>
                    <a:pt x="3110835" y="2871947"/>
                    <a:pt x="3525201" y="2566101"/>
                  </a:cubicBezTo>
                  <a:cubicBezTo>
                    <a:pt x="3571493" y="2531926"/>
                    <a:pt x="3617786" y="2498162"/>
                    <a:pt x="3662596" y="2465552"/>
                  </a:cubicBezTo>
                  <a:cubicBezTo>
                    <a:pt x="3905479" y="2288583"/>
                    <a:pt x="4134849" y="2121414"/>
                    <a:pt x="4287500" y="1939915"/>
                  </a:cubicBezTo>
                  <a:cubicBezTo>
                    <a:pt x="4433440" y="1766404"/>
                    <a:pt x="4498563" y="1592317"/>
                    <a:pt x="4498563" y="1375409"/>
                  </a:cubicBezTo>
                  <a:cubicBezTo>
                    <a:pt x="4498563" y="899696"/>
                    <a:pt x="4369741" y="465973"/>
                    <a:pt x="4132831" y="134540"/>
                  </a:cubicBezTo>
                  <a:lnTo>
                    <a:pt x="4025590" y="0"/>
                  </a:lnTo>
                  <a:lnTo>
                    <a:pt x="4555675" y="0"/>
                  </a:lnTo>
                  <a:lnTo>
                    <a:pt x="4605933" y="77740"/>
                  </a:lnTo>
                  <a:cubicBezTo>
                    <a:pt x="4820335" y="448137"/>
                    <a:pt x="4934374" y="894662"/>
                    <a:pt x="4934374" y="1375327"/>
                  </a:cubicBezTo>
                  <a:cubicBezTo>
                    <a:pt x="4934374" y="2116884"/>
                    <a:pt x="4369100" y="2465635"/>
                    <a:pt x="3793540" y="2890475"/>
                  </a:cubicBezTo>
                  <a:cubicBezTo>
                    <a:pt x="3374293" y="3199945"/>
                    <a:pt x="2970389" y="3484134"/>
                    <a:pt x="2396135" y="3484134"/>
                  </a:cubicBezTo>
                  <a:cubicBezTo>
                    <a:pt x="1544564" y="3484134"/>
                    <a:pt x="991670" y="3097832"/>
                    <a:pt x="548273" y="2480458"/>
                  </a:cubicBezTo>
                  <a:cubicBezTo>
                    <a:pt x="282201" y="2110049"/>
                    <a:pt x="0" y="1856001"/>
                    <a:pt x="0" y="1375327"/>
                  </a:cubicBezTo>
                  <a:cubicBezTo>
                    <a:pt x="0" y="894662"/>
                    <a:pt x="195505" y="448137"/>
                    <a:pt x="512166" y="777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13CCE92-2C5E-48BC-9713-FBEEDBAE6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61928" y="0"/>
              <a:ext cx="4934374" cy="3484134"/>
            </a:xfrm>
            <a:custGeom>
              <a:avLst/>
              <a:gdLst>
                <a:gd name="connsiteX0" fmla="*/ 585303 w 4934374"/>
                <a:gd name="connsiteY0" fmla="*/ 0 h 3484134"/>
                <a:gd name="connsiteX1" fmla="*/ 1354934 w 4934374"/>
                <a:gd name="connsiteY1" fmla="*/ 0 h 3484134"/>
                <a:gd name="connsiteX2" fmla="*/ 1206830 w 4934374"/>
                <a:gd name="connsiteY2" fmla="*/ 109531 h 3484134"/>
                <a:gd name="connsiteX3" fmla="*/ 703453 w 4934374"/>
                <a:gd name="connsiteY3" fmla="*/ 698660 h 3484134"/>
                <a:gd name="connsiteX4" fmla="*/ 523079 w 4934374"/>
                <a:gd name="connsiteY4" fmla="*/ 1375409 h 3484134"/>
                <a:gd name="connsiteX5" fmla="*/ 820885 w 4934374"/>
                <a:gd name="connsiteY5" fmla="*/ 1990313 h 3484134"/>
                <a:gd name="connsiteX6" fmla="*/ 981122 w 4934374"/>
                <a:gd name="connsiteY6" fmla="*/ 2203186 h 3484134"/>
                <a:gd name="connsiteX7" fmla="*/ 1592426 w 4934374"/>
                <a:gd name="connsiteY7" fmla="*/ 2792645 h 3484134"/>
                <a:gd name="connsiteX8" fmla="*/ 2396135 w 4934374"/>
                <a:gd name="connsiteY8" fmla="*/ 2990119 h 3484134"/>
                <a:gd name="connsiteX9" fmla="*/ 2913112 w 4934374"/>
                <a:gd name="connsiteY9" fmla="*/ 2864371 h 3484134"/>
                <a:gd name="connsiteX10" fmla="*/ 3471411 w 4934374"/>
                <a:gd name="connsiteY10" fmla="*/ 2501292 h 3484134"/>
                <a:gd name="connsiteX11" fmla="*/ 3609242 w 4934374"/>
                <a:gd name="connsiteY11" fmla="*/ 2400414 h 3484134"/>
                <a:gd name="connsiteX12" fmla="*/ 4219151 w 4934374"/>
                <a:gd name="connsiteY12" fmla="*/ 1888693 h 3484134"/>
                <a:gd name="connsiteX13" fmla="*/ 4411296 w 4934374"/>
                <a:gd name="connsiteY13" fmla="*/ 1375409 h 3484134"/>
                <a:gd name="connsiteX14" fmla="*/ 3957874 w 4934374"/>
                <a:gd name="connsiteY14" fmla="*/ 51887 h 3484134"/>
                <a:gd name="connsiteX15" fmla="*/ 3906637 w 4934374"/>
                <a:gd name="connsiteY15" fmla="*/ 0 h 3484134"/>
                <a:gd name="connsiteX16" fmla="*/ 4555675 w 4934374"/>
                <a:gd name="connsiteY16" fmla="*/ 0 h 3484134"/>
                <a:gd name="connsiteX17" fmla="*/ 4605933 w 4934374"/>
                <a:gd name="connsiteY17" fmla="*/ 77740 h 3484134"/>
                <a:gd name="connsiteX18" fmla="*/ 4934374 w 4934374"/>
                <a:gd name="connsiteY18" fmla="*/ 1375327 h 3484134"/>
                <a:gd name="connsiteX19" fmla="*/ 3793540 w 4934374"/>
                <a:gd name="connsiteY19" fmla="*/ 2890475 h 3484134"/>
                <a:gd name="connsiteX20" fmla="*/ 2396135 w 4934374"/>
                <a:gd name="connsiteY20" fmla="*/ 3484134 h 3484134"/>
                <a:gd name="connsiteX21" fmla="*/ 548273 w 4934374"/>
                <a:gd name="connsiteY21" fmla="*/ 2480458 h 3484134"/>
                <a:gd name="connsiteX22" fmla="*/ 0 w 4934374"/>
                <a:gd name="connsiteY22" fmla="*/ 1375327 h 3484134"/>
                <a:gd name="connsiteX23" fmla="*/ 512166 w 4934374"/>
                <a:gd name="connsiteY23" fmla="*/ 77740 h 3484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934374" h="3484134">
                  <a:moveTo>
                    <a:pt x="585303" y="0"/>
                  </a:moveTo>
                  <a:lnTo>
                    <a:pt x="1354934" y="0"/>
                  </a:lnTo>
                  <a:lnTo>
                    <a:pt x="1206830" y="109531"/>
                  </a:lnTo>
                  <a:cubicBezTo>
                    <a:pt x="994024" y="281725"/>
                    <a:pt x="820013" y="485457"/>
                    <a:pt x="703453" y="698660"/>
                  </a:cubicBezTo>
                  <a:cubicBezTo>
                    <a:pt x="583756" y="917627"/>
                    <a:pt x="523079" y="1145324"/>
                    <a:pt x="523079" y="1375409"/>
                  </a:cubicBezTo>
                  <a:cubicBezTo>
                    <a:pt x="523079" y="1595282"/>
                    <a:pt x="614356" y="1722842"/>
                    <a:pt x="820885" y="1990313"/>
                  </a:cubicBezTo>
                  <a:cubicBezTo>
                    <a:pt x="872582" y="2057263"/>
                    <a:pt x="926023" y="2126519"/>
                    <a:pt x="981122" y="2203186"/>
                  </a:cubicBezTo>
                  <a:cubicBezTo>
                    <a:pt x="1175968" y="2474445"/>
                    <a:pt x="1375871" y="2667309"/>
                    <a:pt x="1592426" y="2792645"/>
                  </a:cubicBezTo>
                  <a:cubicBezTo>
                    <a:pt x="1821970" y="2925557"/>
                    <a:pt x="2084904" y="2990119"/>
                    <a:pt x="2396135" y="2990119"/>
                  </a:cubicBezTo>
                  <a:cubicBezTo>
                    <a:pt x="2572762" y="2990119"/>
                    <a:pt x="2737009" y="2950179"/>
                    <a:pt x="2913112" y="2864371"/>
                  </a:cubicBezTo>
                  <a:cubicBezTo>
                    <a:pt x="3093922" y="2776257"/>
                    <a:pt x="3272903" y="2647792"/>
                    <a:pt x="3471411" y="2501292"/>
                  </a:cubicBezTo>
                  <a:cubicBezTo>
                    <a:pt x="3517964" y="2466952"/>
                    <a:pt x="3564344" y="2433106"/>
                    <a:pt x="3609242" y="2400414"/>
                  </a:cubicBezTo>
                  <a:cubicBezTo>
                    <a:pt x="3847766" y="2226574"/>
                    <a:pt x="4073038" y="2062368"/>
                    <a:pt x="4219151" y="1888693"/>
                  </a:cubicBezTo>
                  <a:cubicBezTo>
                    <a:pt x="4353844" y="1728606"/>
                    <a:pt x="4411296" y="1575106"/>
                    <a:pt x="4411296" y="1375409"/>
                  </a:cubicBezTo>
                  <a:cubicBezTo>
                    <a:pt x="4411296" y="851089"/>
                    <a:pt x="4250274" y="381038"/>
                    <a:pt x="3957874" y="51887"/>
                  </a:cubicBezTo>
                  <a:lnTo>
                    <a:pt x="3906637" y="0"/>
                  </a:lnTo>
                  <a:lnTo>
                    <a:pt x="4555675" y="0"/>
                  </a:lnTo>
                  <a:lnTo>
                    <a:pt x="4605933" y="77740"/>
                  </a:lnTo>
                  <a:cubicBezTo>
                    <a:pt x="4820335" y="448137"/>
                    <a:pt x="4934374" y="894662"/>
                    <a:pt x="4934374" y="1375327"/>
                  </a:cubicBezTo>
                  <a:cubicBezTo>
                    <a:pt x="4934374" y="2116884"/>
                    <a:pt x="4369100" y="2465635"/>
                    <a:pt x="3793540" y="2890475"/>
                  </a:cubicBezTo>
                  <a:cubicBezTo>
                    <a:pt x="3374293" y="3199945"/>
                    <a:pt x="2970389" y="3484134"/>
                    <a:pt x="2396135" y="3484134"/>
                  </a:cubicBezTo>
                  <a:cubicBezTo>
                    <a:pt x="1544564" y="3484134"/>
                    <a:pt x="991670" y="3097832"/>
                    <a:pt x="548273" y="2480458"/>
                  </a:cubicBezTo>
                  <a:cubicBezTo>
                    <a:pt x="282201" y="2110049"/>
                    <a:pt x="0" y="1856001"/>
                    <a:pt x="0" y="1375327"/>
                  </a:cubicBezTo>
                  <a:cubicBezTo>
                    <a:pt x="0" y="894662"/>
                    <a:pt x="195505" y="448137"/>
                    <a:pt x="512166" y="777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8C73A8F8-C10B-CD6D-394A-F30716EA1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517" y="551692"/>
            <a:ext cx="5145024" cy="632353"/>
          </a:xfrm>
        </p:spPr>
        <p:txBody>
          <a:bodyPr anchor="b">
            <a:normAutofit/>
          </a:bodyPr>
          <a:lstStyle/>
          <a:p>
            <a:r>
              <a:rPr lang="sv-SE" sz="3600" dirty="0">
                <a:solidFill>
                  <a:schemeClr val="tx2"/>
                </a:solidFill>
              </a:rPr>
              <a:t>Vad påverkade 2023 mest? </a:t>
            </a:r>
          </a:p>
        </p:txBody>
      </p:sp>
      <p:pic>
        <p:nvPicPr>
          <p:cNvPr id="4" name="image1.png">
            <a:extLst>
              <a:ext uri="{FF2B5EF4-FFF2-40B4-BE49-F238E27FC236}">
                <a16:creationId xmlns:a16="http://schemas.microsoft.com/office/drawing/2014/main" id="{3932EB25-A521-A3D5-4EEC-4CDEB714D3E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59289" y="3722184"/>
            <a:ext cx="2560655" cy="2325194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F568348-AA7C-13F1-5970-3C7AE998C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320" y="2158017"/>
            <a:ext cx="5894708" cy="439980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sv-SE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2400" b="1" dirty="0">
                <a:solidFill>
                  <a:schemeClr val="tx2"/>
                </a:solidFill>
              </a:rPr>
              <a:t>Vi upptäckte att momshanteringen mellan föreningarna inte har varit optimal. Det visar sig att vi har rätt till större avdrag. </a:t>
            </a:r>
          </a:p>
          <a:p>
            <a:pPr marL="0" indent="0">
              <a:buNone/>
            </a:pPr>
            <a:endParaRPr lang="sv-SE" sz="24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v-SE" sz="2400" b="1" dirty="0">
                <a:solidFill>
                  <a:schemeClr val="tx2"/>
                </a:solidFill>
              </a:rPr>
              <a:t>En ansökan har därför gjorts till Skatteverket om att få tillbaka upp till 500 000 kr för retroaktiv moms. </a:t>
            </a:r>
          </a:p>
          <a:p>
            <a:pPr marL="0" indent="0">
              <a:buNone/>
            </a:pPr>
            <a:endParaRPr lang="sv-SE" sz="24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v-SE" sz="2400" b="1" dirty="0">
                <a:solidFill>
                  <a:schemeClr val="tx2"/>
                </a:solidFill>
              </a:rPr>
              <a:t>Låt oss alla hålla tummarna för att detta godkänns av Skattis!!!</a:t>
            </a:r>
          </a:p>
          <a:p>
            <a:pPr marL="0" indent="0">
              <a:buNone/>
            </a:pPr>
            <a:endParaRPr lang="sv-SE" sz="2400" dirty="0">
              <a:solidFill>
                <a:schemeClr val="tx2"/>
              </a:solidFill>
            </a:endParaRPr>
          </a:p>
          <a:p>
            <a:endParaRPr lang="sv-SE" sz="1800" dirty="0">
              <a:solidFill>
                <a:schemeClr val="tx2"/>
              </a:solidFill>
            </a:endParaRPr>
          </a:p>
        </p:txBody>
      </p:sp>
      <p:pic>
        <p:nvPicPr>
          <p:cNvPr id="7" name="Bildobjekt 6" descr="Spännande praktiska">
            <a:extLst>
              <a:ext uri="{FF2B5EF4-FFF2-40B4-BE49-F238E27FC236}">
                <a16:creationId xmlns:a16="http://schemas.microsoft.com/office/drawing/2014/main" id="{6F7BF279-B32D-15D6-BB3E-A9359A9385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325" y="-287753"/>
            <a:ext cx="3114964" cy="3114964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67B5BCAA-157C-D7D0-E7FF-B57F8B579B32}"/>
              </a:ext>
            </a:extLst>
          </p:cNvPr>
          <p:cNvSpPr txBox="1"/>
          <p:nvPr/>
        </p:nvSpPr>
        <p:spPr>
          <a:xfrm>
            <a:off x="623517" y="1474837"/>
            <a:ext cx="43366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sv-SE" sz="1800" b="1" dirty="0">
                <a:solidFill>
                  <a:schemeClr val="accent6">
                    <a:lumMod val="75000"/>
                  </a:schemeClr>
                </a:solidFill>
              </a:rPr>
              <a:t>Vi avslutar med något hoppfullt…</a:t>
            </a:r>
          </a:p>
        </p:txBody>
      </p:sp>
    </p:spTree>
    <p:extLst>
      <p:ext uri="{BB962C8B-B14F-4D97-AF65-F5344CB8AC3E}">
        <p14:creationId xmlns:p14="http://schemas.microsoft.com/office/powerpoint/2010/main" val="14091550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5A5EAC65-38C5-F18B-461E-4124AE435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913" y="1243013"/>
            <a:ext cx="4262887" cy="4371974"/>
          </a:xfrm>
        </p:spPr>
        <p:txBody>
          <a:bodyPr>
            <a:normAutofit/>
          </a:bodyPr>
          <a:lstStyle/>
          <a:p>
            <a:r>
              <a:rPr lang="sv-SE" sz="3600" dirty="0">
                <a:solidFill>
                  <a:schemeClr val="tx2"/>
                </a:solidFill>
              </a:rPr>
              <a:t>Hur tror vi att 2023 slutar för…</a:t>
            </a:r>
            <a:br>
              <a:rPr lang="sv-SE" sz="3600" dirty="0">
                <a:solidFill>
                  <a:schemeClr val="tx2"/>
                </a:solidFill>
              </a:rPr>
            </a:br>
            <a:r>
              <a:rPr lang="sv-SE" sz="3600" dirty="0">
                <a:solidFill>
                  <a:schemeClr val="tx2"/>
                </a:solidFill>
              </a:rPr>
              <a:t>BRF Triangeln ?</a:t>
            </a:r>
          </a:p>
        </p:txBody>
      </p:sp>
      <p:pic>
        <p:nvPicPr>
          <p:cNvPr id="4" name="image1.png">
            <a:extLst>
              <a:ext uri="{FF2B5EF4-FFF2-40B4-BE49-F238E27FC236}">
                <a16:creationId xmlns:a16="http://schemas.microsoft.com/office/drawing/2014/main" id="{01BA813A-3A76-38EC-1B26-B537DE7D3CB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25933" y="2149604"/>
            <a:ext cx="1365614" cy="1240041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8181CBF0-448A-CFF2-8926-528A7B56434D}"/>
              </a:ext>
            </a:extLst>
          </p:cNvPr>
          <p:cNvSpPr/>
          <p:nvPr/>
        </p:nvSpPr>
        <p:spPr>
          <a:xfrm>
            <a:off x="5347876" y="1461537"/>
            <a:ext cx="1496247" cy="3934926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8BC76C67-B500-1AFB-48BA-F6727F6E11A8}"/>
              </a:ext>
            </a:extLst>
          </p:cNvPr>
          <p:cNvSpPr/>
          <p:nvPr/>
        </p:nvSpPr>
        <p:spPr>
          <a:xfrm>
            <a:off x="7910423" y="3389646"/>
            <a:ext cx="2210029" cy="39355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sv-SE"/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00C5CDD0-8F6C-C57C-8EA7-AC7634E380BF}"/>
              </a:ext>
            </a:extLst>
          </p:cNvPr>
          <p:cNvSpPr txBox="1"/>
          <p:nvPr/>
        </p:nvSpPr>
        <p:spPr>
          <a:xfrm>
            <a:off x="5615155" y="584646"/>
            <a:ext cx="2501659" cy="247588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0" lvl="0" indent="0" algn="ctr" defTabSz="71120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600" b="1" kern="1200" dirty="0"/>
              <a:t>Vi tror att vi kommer att sluta på plus! </a:t>
            </a:r>
          </a:p>
          <a:p>
            <a:pPr marL="0" lvl="0" indent="0" algn="ctr" defTabSz="71120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600" b="1" kern="1200" dirty="0"/>
          </a:p>
          <a:p>
            <a:pPr marL="0" lvl="0" indent="0" algn="ctr" defTabSz="71120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600" kern="1200" dirty="0"/>
              <a:t>Hur mycket plus är svårt att säga. Det finns många parametrar som påverkar, men det skulle kunna bli ett par hundratusen kr!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B3C70E79-3558-7FF0-3331-39CE03C96786}"/>
              </a:ext>
            </a:extLst>
          </p:cNvPr>
          <p:cNvSpPr txBox="1"/>
          <p:nvPr/>
        </p:nvSpPr>
        <p:spPr>
          <a:xfrm>
            <a:off x="5798893" y="3645177"/>
            <a:ext cx="2501659" cy="267051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0" lvl="0" indent="0" algn="ctr" defTabSz="71120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600" b="1" kern="1200" dirty="0"/>
              <a:t>Detta känns mycket bra</a:t>
            </a:r>
          </a:p>
          <a:p>
            <a:pPr marL="0" lvl="0" indent="0" algn="ctr" defTabSz="71120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600" b="1" kern="1200" dirty="0"/>
              <a:t> </a:t>
            </a:r>
          </a:p>
          <a:p>
            <a:pPr marL="0" lvl="0" indent="0" algn="ctr" defTabSz="71120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600" dirty="0"/>
              <a:t>M</a:t>
            </a:r>
            <a:r>
              <a:rPr lang="en-US" sz="1600" kern="1200" dirty="0"/>
              <a:t>ed tanke på att vi dels gick ut 2022 med ett negativt resultat </a:t>
            </a:r>
            <a:r>
              <a:rPr lang="en-US" sz="1600" dirty="0"/>
              <a:t>på</a:t>
            </a:r>
            <a:r>
              <a:rPr lang="en-US" sz="1600" kern="1200" dirty="0"/>
              <a:t> ca 1,8 miljoner kr och dels hade vi en budget som också pekade på ett negativt resultat </a:t>
            </a:r>
            <a:r>
              <a:rPr lang="en-US" sz="1600" dirty="0"/>
              <a:t>på</a:t>
            </a:r>
            <a:r>
              <a:rPr lang="en-US" sz="1600" kern="1200" dirty="0"/>
              <a:t> </a:t>
            </a:r>
          </a:p>
          <a:p>
            <a:pPr marL="0" lvl="0" indent="0" algn="ctr" defTabSz="71120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600" kern="1200" dirty="0"/>
              <a:t>ca 900 000 kr.</a:t>
            </a:r>
          </a:p>
        </p:txBody>
      </p:sp>
      <p:sp>
        <p:nvSpPr>
          <p:cNvPr id="22" name="Rektangel 21" descr="Thought bubble">
            <a:extLst>
              <a:ext uri="{FF2B5EF4-FFF2-40B4-BE49-F238E27FC236}">
                <a16:creationId xmlns:a16="http://schemas.microsoft.com/office/drawing/2014/main" id="{B649DA9B-D608-D5B7-F6CA-C518DBDD131C}"/>
              </a:ext>
            </a:extLst>
          </p:cNvPr>
          <p:cNvSpPr/>
          <p:nvPr/>
        </p:nvSpPr>
        <p:spPr>
          <a:xfrm>
            <a:off x="8384093" y="434596"/>
            <a:ext cx="1010073" cy="987586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  <p:sp>
        <p:nvSpPr>
          <p:cNvPr id="23" name="Uttryckssymbol 22" descr="Leende ansikte, kontur med hel fyllning">
            <a:extLst>
              <a:ext uri="{FF2B5EF4-FFF2-40B4-BE49-F238E27FC236}">
                <a16:creationId xmlns:a16="http://schemas.microsoft.com/office/drawing/2014/main" id="{FA2549AC-E7F0-8962-95F5-C33C50EF0A05}"/>
              </a:ext>
            </a:extLst>
          </p:cNvPr>
          <p:cNvSpPr/>
          <p:nvPr/>
        </p:nvSpPr>
        <p:spPr>
          <a:xfrm>
            <a:off x="8354565" y="3608788"/>
            <a:ext cx="1076061" cy="944077"/>
          </a:xfrm>
          <a:prstGeom prst="smileyFace">
            <a:avLst/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63107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39">
            <a:extLst>
              <a:ext uri="{FF2B5EF4-FFF2-40B4-BE49-F238E27FC236}">
                <a16:creationId xmlns:a16="http://schemas.microsoft.com/office/drawing/2014/main" id="{17BDD930-0E65-490A-9CE5-554C357C44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41">
            <a:extLst>
              <a:ext uri="{FF2B5EF4-FFF2-40B4-BE49-F238E27FC236}">
                <a16:creationId xmlns:a16="http://schemas.microsoft.com/office/drawing/2014/main" id="{3A912C67-99A1-4956-8F68-1846C2177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C73A8F8-C10B-CD6D-394A-F30716EA1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398" cy="1299411"/>
          </a:xfrm>
        </p:spPr>
        <p:txBody>
          <a:bodyPr>
            <a:normAutofit/>
          </a:bodyPr>
          <a:lstStyle/>
          <a:p>
            <a:r>
              <a:rPr lang="sv-SE" sz="3600" dirty="0">
                <a:solidFill>
                  <a:schemeClr val="tx2"/>
                </a:solidFill>
              </a:rPr>
              <a:t>Hur tror vi att 2023 slutar för den Ekonomiska föreningen Triangelfastigheten?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F568348-AA7C-13F1-5970-3C7AE998C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5941" y="2827419"/>
            <a:ext cx="5398130" cy="322762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400" b="1" dirty="0">
                <a:solidFill>
                  <a:schemeClr val="tx2"/>
                </a:solidFill>
              </a:rPr>
              <a:t>Vi tror att vi hamnar på Plus Minus Noll!</a:t>
            </a:r>
          </a:p>
          <a:p>
            <a:pPr marL="0" indent="0">
              <a:buNone/>
            </a:pPr>
            <a:endParaRPr lang="sv-SE" sz="18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v-SE" sz="1800" b="1" dirty="0">
                <a:solidFill>
                  <a:schemeClr val="tx2"/>
                </a:solidFill>
              </a:rPr>
              <a:t>De höga räntorna har påverkat den  Ekonomiska föreningen ganska hårt. Skall man se något positivt i det, så blir det mindre skatt att betala ju närmare ett noll-resultat vi kommer.</a:t>
            </a:r>
          </a:p>
          <a:p>
            <a:pPr marL="0" indent="0">
              <a:buNone/>
            </a:pPr>
            <a:endParaRPr lang="sv-SE" sz="1800" b="1" dirty="0">
              <a:solidFill>
                <a:schemeClr val="tx2"/>
              </a:solidFill>
            </a:endParaRPr>
          </a:p>
          <a:p>
            <a:endParaRPr lang="sv-SE" sz="1800" dirty="0">
              <a:solidFill>
                <a:schemeClr val="tx2"/>
              </a:solidFill>
            </a:endParaRPr>
          </a:p>
        </p:txBody>
      </p:sp>
      <p:grpSp>
        <p:nvGrpSpPr>
          <p:cNvPr id="58" name="Group 43">
            <a:extLst>
              <a:ext uri="{FF2B5EF4-FFF2-40B4-BE49-F238E27FC236}">
                <a16:creationId xmlns:a16="http://schemas.microsoft.com/office/drawing/2014/main" id="{569E5994-073E-4708-B3E6-43BFED0CE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381784" y="4178643"/>
            <a:ext cx="3061444" cy="2297267"/>
            <a:chOff x="-305" y="-1"/>
            <a:chExt cx="3832880" cy="2876136"/>
          </a:xfrm>
        </p:grpSpPr>
        <p:sp>
          <p:nvSpPr>
            <p:cNvPr id="59" name="Freeform: Shape 44">
              <a:extLst>
                <a:ext uri="{FF2B5EF4-FFF2-40B4-BE49-F238E27FC236}">
                  <a16:creationId xmlns:a16="http://schemas.microsoft.com/office/drawing/2014/main" id="{532F818D-9087-4691-AABA-465619A0C2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45">
              <a:extLst>
                <a:ext uri="{FF2B5EF4-FFF2-40B4-BE49-F238E27FC236}">
                  <a16:creationId xmlns:a16="http://schemas.microsoft.com/office/drawing/2014/main" id="{68B7668A-5C96-4FB9-BFA9-38094EB87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Freeform: Shape 46">
              <a:extLst>
                <a:ext uri="{FF2B5EF4-FFF2-40B4-BE49-F238E27FC236}">
                  <a16:creationId xmlns:a16="http://schemas.microsoft.com/office/drawing/2014/main" id="{BF4F95BD-8661-4C45-94E3-CF3159BF4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: Shape 47">
              <a:extLst>
                <a:ext uri="{FF2B5EF4-FFF2-40B4-BE49-F238E27FC236}">
                  <a16:creationId xmlns:a16="http://schemas.microsoft.com/office/drawing/2014/main" id="{E85BBF8A-E2FB-47F6-A60F-4FB855D50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image1.jpeg" descr="Bild">
            <a:extLst>
              <a:ext uri="{FF2B5EF4-FFF2-40B4-BE49-F238E27FC236}">
                <a16:creationId xmlns:a16="http://schemas.microsoft.com/office/drawing/2014/main" id="{7773C8DE-A5FA-95D4-D163-48114DCFEAF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3912" y="2837712"/>
            <a:ext cx="3516210" cy="3217333"/>
          </a:xfrm>
          <a:prstGeom prst="rect">
            <a:avLst/>
          </a:prstGeom>
        </p:spPr>
      </p:pic>
      <p:grpSp>
        <p:nvGrpSpPr>
          <p:cNvPr id="63" name="Group 49">
            <a:extLst>
              <a:ext uri="{FF2B5EF4-FFF2-40B4-BE49-F238E27FC236}">
                <a16:creationId xmlns:a16="http://schemas.microsoft.com/office/drawing/2014/main" id="{DD81D498-EAA8-40F3-8230-AE4DEDA38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906190" y="0"/>
            <a:ext cx="3282247" cy="2837712"/>
            <a:chOff x="-305" y="-4155"/>
            <a:chExt cx="2514948" cy="2174333"/>
          </a:xfrm>
        </p:grpSpPr>
        <p:sp>
          <p:nvSpPr>
            <p:cNvPr id="64" name="Freeform: Shape 50">
              <a:extLst>
                <a:ext uri="{FF2B5EF4-FFF2-40B4-BE49-F238E27FC236}">
                  <a16:creationId xmlns:a16="http://schemas.microsoft.com/office/drawing/2014/main" id="{262F2402-5879-41A3-ACEC-6D2811BA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51">
              <a:extLst>
                <a:ext uri="{FF2B5EF4-FFF2-40B4-BE49-F238E27FC236}">
                  <a16:creationId xmlns:a16="http://schemas.microsoft.com/office/drawing/2014/main" id="{BBD41895-A230-4959-97BA-80F516383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52">
              <a:extLst>
                <a:ext uri="{FF2B5EF4-FFF2-40B4-BE49-F238E27FC236}">
                  <a16:creationId xmlns:a16="http://schemas.microsoft.com/office/drawing/2014/main" id="{E670BD54-10A6-4092-9E32-647B2F870D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67" name="Freeform: Shape 53">
              <a:extLst>
                <a:ext uri="{FF2B5EF4-FFF2-40B4-BE49-F238E27FC236}">
                  <a16:creationId xmlns:a16="http://schemas.microsoft.com/office/drawing/2014/main" id="{1C2B9A82-4826-4BF4-A16E-0B005FE76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719740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879EFC-8E62-4E00-973C-C45EE9EC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B5C4DC8-5446-274E-B11B-D26AECD23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57200"/>
            <a:ext cx="10909640" cy="136861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600"/>
              <a:t>Vad händer nästa år – 2024?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6A9C53F-5F90-40A5-8C85-5412D39C8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0080" y="1850683"/>
            <a:ext cx="3291840" cy="18288"/>
          </a:xfrm>
          <a:custGeom>
            <a:avLst/>
            <a:gdLst>
              <a:gd name="connsiteX0" fmla="*/ 0 w 3291840"/>
              <a:gd name="connsiteY0" fmla="*/ 0 h 18288"/>
              <a:gd name="connsiteX1" fmla="*/ 658368 w 3291840"/>
              <a:gd name="connsiteY1" fmla="*/ 0 h 18288"/>
              <a:gd name="connsiteX2" fmla="*/ 1283818 w 3291840"/>
              <a:gd name="connsiteY2" fmla="*/ 0 h 18288"/>
              <a:gd name="connsiteX3" fmla="*/ 1909267 w 3291840"/>
              <a:gd name="connsiteY3" fmla="*/ 0 h 18288"/>
              <a:gd name="connsiteX4" fmla="*/ 2633472 w 3291840"/>
              <a:gd name="connsiteY4" fmla="*/ 0 h 18288"/>
              <a:gd name="connsiteX5" fmla="*/ 3291840 w 3291840"/>
              <a:gd name="connsiteY5" fmla="*/ 0 h 18288"/>
              <a:gd name="connsiteX6" fmla="*/ 3291840 w 3291840"/>
              <a:gd name="connsiteY6" fmla="*/ 18288 h 18288"/>
              <a:gd name="connsiteX7" fmla="*/ 2633472 w 3291840"/>
              <a:gd name="connsiteY7" fmla="*/ 18288 h 18288"/>
              <a:gd name="connsiteX8" fmla="*/ 2073859 w 3291840"/>
              <a:gd name="connsiteY8" fmla="*/ 18288 h 18288"/>
              <a:gd name="connsiteX9" fmla="*/ 1448410 w 3291840"/>
              <a:gd name="connsiteY9" fmla="*/ 18288 h 18288"/>
              <a:gd name="connsiteX10" fmla="*/ 822960 w 3291840"/>
              <a:gd name="connsiteY10" fmla="*/ 18288 h 18288"/>
              <a:gd name="connsiteX11" fmla="*/ 0 w 3291840"/>
              <a:gd name="connsiteY11" fmla="*/ 18288 h 18288"/>
              <a:gd name="connsiteX12" fmla="*/ 0 w 329184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91840" h="18288" fill="none" extrusionOk="0">
                <a:moveTo>
                  <a:pt x="0" y="0"/>
                </a:moveTo>
                <a:cubicBezTo>
                  <a:pt x="173077" y="-20031"/>
                  <a:pt x="443104" y="6424"/>
                  <a:pt x="658368" y="0"/>
                </a:cubicBezTo>
                <a:cubicBezTo>
                  <a:pt x="873632" y="-6424"/>
                  <a:pt x="1034028" y="11764"/>
                  <a:pt x="1283818" y="0"/>
                </a:cubicBezTo>
                <a:cubicBezTo>
                  <a:pt x="1533608" y="-11764"/>
                  <a:pt x="1691227" y="-30112"/>
                  <a:pt x="1909267" y="0"/>
                </a:cubicBezTo>
                <a:cubicBezTo>
                  <a:pt x="2127307" y="30112"/>
                  <a:pt x="2272465" y="-18735"/>
                  <a:pt x="2633472" y="0"/>
                </a:cubicBezTo>
                <a:cubicBezTo>
                  <a:pt x="2994479" y="18735"/>
                  <a:pt x="3023324" y="-32030"/>
                  <a:pt x="3291840" y="0"/>
                </a:cubicBezTo>
                <a:cubicBezTo>
                  <a:pt x="3291406" y="7551"/>
                  <a:pt x="3291373" y="9822"/>
                  <a:pt x="3291840" y="18288"/>
                </a:cubicBezTo>
                <a:cubicBezTo>
                  <a:pt x="3048445" y="38989"/>
                  <a:pt x="2846548" y="-14400"/>
                  <a:pt x="2633472" y="18288"/>
                </a:cubicBezTo>
                <a:cubicBezTo>
                  <a:pt x="2420396" y="50976"/>
                  <a:pt x="2304099" y="6336"/>
                  <a:pt x="2073859" y="18288"/>
                </a:cubicBezTo>
                <a:cubicBezTo>
                  <a:pt x="1843619" y="30240"/>
                  <a:pt x="1706926" y="10778"/>
                  <a:pt x="1448410" y="18288"/>
                </a:cubicBezTo>
                <a:cubicBezTo>
                  <a:pt x="1189894" y="25798"/>
                  <a:pt x="1002278" y="8992"/>
                  <a:pt x="822960" y="18288"/>
                </a:cubicBezTo>
                <a:cubicBezTo>
                  <a:pt x="643642" y="27585"/>
                  <a:pt x="307039" y="38051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291840" h="18288" stroke="0" extrusionOk="0">
                <a:moveTo>
                  <a:pt x="0" y="0"/>
                </a:moveTo>
                <a:cubicBezTo>
                  <a:pt x="195850" y="28018"/>
                  <a:pt x="434891" y="17390"/>
                  <a:pt x="592531" y="0"/>
                </a:cubicBezTo>
                <a:cubicBezTo>
                  <a:pt x="750171" y="-17390"/>
                  <a:pt x="1018709" y="32200"/>
                  <a:pt x="1316736" y="0"/>
                </a:cubicBezTo>
                <a:cubicBezTo>
                  <a:pt x="1614763" y="-32200"/>
                  <a:pt x="1696480" y="-11367"/>
                  <a:pt x="1876349" y="0"/>
                </a:cubicBezTo>
                <a:cubicBezTo>
                  <a:pt x="2056218" y="11367"/>
                  <a:pt x="2193364" y="13433"/>
                  <a:pt x="2435962" y="0"/>
                </a:cubicBezTo>
                <a:cubicBezTo>
                  <a:pt x="2678560" y="-13433"/>
                  <a:pt x="3010901" y="-42367"/>
                  <a:pt x="3291840" y="0"/>
                </a:cubicBezTo>
                <a:cubicBezTo>
                  <a:pt x="3291758" y="4406"/>
                  <a:pt x="3291751" y="9982"/>
                  <a:pt x="3291840" y="18288"/>
                </a:cubicBezTo>
                <a:cubicBezTo>
                  <a:pt x="3108993" y="14228"/>
                  <a:pt x="2952658" y="46900"/>
                  <a:pt x="2666390" y="18288"/>
                </a:cubicBezTo>
                <a:cubicBezTo>
                  <a:pt x="2380122" y="-10324"/>
                  <a:pt x="2263855" y="41055"/>
                  <a:pt x="2040941" y="18288"/>
                </a:cubicBezTo>
                <a:cubicBezTo>
                  <a:pt x="1818027" y="-4479"/>
                  <a:pt x="1675097" y="6509"/>
                  <a:pt x="1415491" y="18288"/>
                </a:cubicBezTo>
                <a:cubicBezTo>
                  <a:pt x="1155885" y="30068"/>
                  <a:pt x="852976" y="36210"/>
                  <a:pt x="691286" y="18288"/>
                </a:cubicBezTo>
                <a:cubicBezTo>
                  <a:pt x="529596" y="366"/>
                  <a:pt x="187183" y="13912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1.jpeg" descr="Bild">
            <a:extLst>
              <a:ext uri="{FF2B5EF4-FFF2-40B4-BE49-F238E27FC236}">
                <a16:creationId xmlns:a16="http://schemas.microsoft.com/office/drawing/2014/main" id="{141D415C-209C-6088-BAE9-250A9C0C86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56874" y="2642616"/>
            <a:ext cx="3940747" cy="3605784"/>
          </a:xfrm>
          <a:prstGeom prst="rect">
            <a:avLst/>
          </a:prstGeom>
        </p:spPr>
      </p:pic>
      <p:pic>
        <p:nvPicPr>
          <p:cNvPr id="5" name="image1.png">
            <a:extLst>
              <a:ext uri="{FF2B5EF4-FFF2-40B4-BE49-F238E27FC236}">
                <a16:creationId xmlns:a16="http://schemas.microsoft.com/office/drawing/2014/main" id="{1508976B-9948-2507-60BA-8DCE429C02B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76241" y="2642616"/>
            <a:ext cx="3970925" cy="3605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281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440A548-C0D4-4418-940E-EDC2F1D9A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708B267-8CD2-4684-A57B-9F1070769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B0DD852-71B4-F1ED-4CE6-9D23A81D3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7740" y="802955"/>
            <a:ext cx="4766330" cy="1454051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chemeClr val="tx2"/>
                </a:solidFill>
              </a:rPr>
              <a:t>2024 – ur Ekonomisk förenings synvinkel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1E5AB36-9328-47E9-95AD-E38AC1C0E1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5" y="-369"/>
            <a:ext cx="6091008" cy="6858000"/>
            <a:chOff x="305" y="-369"/>
            <a:chExt cx="6091008" cy="68580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532450F-A219-4BF5-88FA-A47084237C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369"/>
              <a:ext cx="6057007" cy="6858000"/>
            </a:xfrm>
            <a:custGeom>
              <a:avLst/>
              <a:gdLst>
                <a:gd name="connsiteX0" fmla="*/ 1423825 w 6057007"/>
                <a:gd name="connsiteY0" fmla="*/ 0 h 6858000"/>
                <a:gd name="connsiteX1" fmla="*/ 4262456 w 6057007"/>
                <a:gd name="connsiteY1" fmla="*/ 0 h 6858000"/>
                <a:gd name="connsiteX2" fmla="*/ 4371584 w 6057007"/>
                <a:gd name="connsiteY2" fmla="*/ 79625 h 6858000"/>
                <a:gd name="connsiteX3" fmla="*/ 5400299 w 6057007"/>
                <a:gd name="connsiteY3" fmla="*/ 1779691 h 6858000"/>
                <a:gd name="connsiteX4" fmla="*/ 5961759 w 6057007"/>
                <a:gd name="connsiteY4" fmla="*/ 4554903 h 6858000"/>
                <a:gd name="connsiteX5" fmla="*/ 4326541 w 6057007"/>
                <a:gd name="connsiteY5" fmla="*/ 6729688 h 6858000"/>
                <a:gd name="connsiteX6" fmla="*/ 4109121 w 6057007"/>
                <a:gd name="connsiteY6" fmla="*/ 6858000 h 6858000"/>
                <a:gd name="connsiteX7" fmla="*/ 1145358 w 6057007"/>
                <a:gd name="connsiteY7" fmla="*/ 6858000 h 6858000"/>
                <a:gd name="connsiteX8" fmla="*/ 1143587 w 6057007"/>
                <a:gd name="connsiteY8" fmla="*/ 6856705 h 6858000"/>
                <a:gd name="connsiteX9" fmla="*/ 162579 w 6057007"/>
                <a:gd name="connsiteY9" fmla="*/ 6240990 h 6858000"/>
                <a:gd name="connsiteX10" fmla="*/ 0 w 6057007"/>
                <a:gd name="connsiteY10" fmla="*/ 6125553 h 6858000"/>
                <a:gd name="connsiteX11" fmla="*/ 0 w 6057007"/>
                <a:gd name="connsiteY11" fmla="*/ 4670879 h 6858000"/>
                <a:gd name="connsiteX12" fmla="*/ 38388 w 6057007"/>
                <a:gd name="connsiteY12" fmla="*/ 4778792 h 6858000"/>
                <a:gd name="connsiteX13" fmla="*/ 155449 w 6057007"/>
                <a:gd name="connsiteY13" fmla="*/ 5029879 h 6858000"/>
                <a:gd name="connsiteX14" fmla="*/ 411802 w 6057007"/>
                <a:gd name="connsiteY14" fmla="*/ 5399531 h 6858000"/>
                <a:gd name="connsiteX15" fmla="*/ 806388 w 6057007"/>
                <a:gd name="connsiteY15" fmla="*/ 5659633 h 6858000"/>
                <a:gd name="connsiteX16" fmla="*/ 1801512 w 6057007"/>
                <a:gd name="connsiteY16" fmla="*/ 6314010 h 6858000"/>
                <a:gd name="connsiteX17" fmla="*/ 2653483 w 6057007"/>
                <a:gd name="connsiteY17" fmla="*/ 6529898 h 6858000"/>
                <a:gd name="connsiteX18" fmla="*/ 3666486 w 6057007"/>
                <a:gd name="connsiteY18" fmla="*/ 6190615 h 6858000"/>
                <a:gd name="connsiteX19" fmla="*/ 4658657 w 6057007"/>
                <a:gd name="connsiteY19" fmla="*/ 5428179 h 6858000"/>
                <a:gd name="connsiteX20" fmla="*/ 5222967 w 6057007"/>
                <a:gd name="connsiteY20" fmla="*/ 4356944 h 6858000"/>
                <a:gd name="connsiteX21" fmla="*/ 4724795 w 6057007"/>
                <a:gd name="connsiteY21" fmla="*/ 2210416 h 6858000"/>
                <a:gd name="connsiteX22" fmla="*/ 4473185 w 6057007"/>
                <a:gd name="connsiteY22" fmla="*/ 1691554 h 6858000"/>
                <a:gd name="connsiteX23" fmla="*/ 4046677 w 6057007"/>
                <a:gd name="connsiteY23" fmla="*/ 911781 h 6858000"/>
                <a:gd name="connsiteX24" fmla="*/ 3555564 w 6057007"/>
                <a:gd name="connsiteY24" fmla="*/ 585888 h 6858000"/>
                <a:gd name="connsiteX25" fmla="*/ 2405914 w 6057007"/>
                <a:gd name="connsiteY25" fmla="*/ 536282 h 6858000"/>
                <a:gd name="connsiteX26" fmla="*/ 1345719 w 6057007"/>
                <a:gd name="connsiteY26" fmla="*/ 957619 h 6858000"/>
                <a:gd name="connsiteX27" fmla="*/ 73341 w 6057007"/>
                <a:gd name="connsiteY27" fmla="*/ 2571698 h 6858000"/>
                <a:gd name="connsiteX28" fmla="*/ 0 w 6057007"/>
                <a:gd name="connsiteY28" fmla="*/ 2803810 h 6858000"/>
                <a:gd name="connsiteX29" fmla="*/ 0 w 6057007"/>
                <a:gd name="connsiteY29" fmla="*/ 1147591 h 6858000"/>
                <a:gd name="connsiteX30" fmla="*/ 142706 w 6057007"/>
                <a:gd name="connsiteY30" fmla="*/ 968763 h 6858000"/>
                <a:gd name="connsiteX31" fmla="*/ 971831 w 6057007"/>
                <a:gd name="connsiteY31" fmla="*/ 249890 h 6858000"/>
                <a:gd name="connsiteX32" fmla="*/ 1288677 w 6057007"/>
                <a:gd name="connsiteY32" fmla="*/ 6583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6057007" h="6858000">
                  <a:moveTo>
                    <a:pt x="1423825" y="0"/>
                  </a:moveTo>
                  <a:lnTo>
                    <a:pt x="4262456" y="0"/>
                  </a:lnTo>
                  <a:lnTo>
                    <a:pt x="4371584" y="79625"/>
                  </a:lnTo>
                  <a:cubicBezTo>
                    <a:pt x="4860533" y="476670"/>
                    <a:pt x="5063885" y="1132812"/>
                    <a:pt x="5400299" y="1779691"/>
                  </a:cubicBezTo>
                  <a:cubicBezTo>
                    <a:pt x="5848849" y="2642194"/>
                    <a:pt x="6244956" y="3497996"/>
                    <a:pt x="5961759" y="4554903"/>
                  </a:cubicBezTo>
                  <a:cubicBezTo>
                    <a:pt x="5691575" y="5563242"/>
                    <a:pt x="5092427" y="6238887"/>
                    <a:pt x="4326541" y="6729688"/>
                  </a:cubicBezTo>
                  <a:lnTo>
                    <a:pt x="4109121" y="6858000"/>
                  </a:lnTo>
                  <a:lnTo>
                    <a:pt x="1145358" y="6858000"/>
                  </a:lnTo>
                  <a:lnTo>
                    <a:pt x="1143587" y="6856705"/>
                  </a:lnTo>
                  <a:cubicBezTo>
                    <a:pt x="699546" y="6541440"/>
                    <a:pt x="399287" y="6392433"/>
                    <a:pt x="162579" y="6240990"/>
                  </a:cubicBezTo>
                  <a:lnTo>
                    <a:pt x="0" y="6125553"/>
                  </a:lnTo>
                  <a:lnTo>
                    <a:pt x="0" y="4670879"/>
                  </a:lnTo>
                  <a:lnTo>
                    <a:pt x="38388" y="4778792"/>
                  </a:lnTo>
                  <a:cubicBezTo>
                    <a:pt x="72793" y="4862402"/>
                    <a:pt x="111802" y="4945953"/>
                    <a:pt x="155449" y="5029879"/>
                  </a:cubicBezTo>
                  <a:cubicBezTo>
                    <a:pt x="273464" y="5256810"/>
                    <a:pt x="351295" y="5344113"/>
                    <a:pt x="411802" y="5399531"/>
                  </a:cubicBezTo>
                  <a:cubicBezTo>
                    <a:pt x="500065" y="5480405"/>
                    <a:pt x="628514" y="5555615"/>
                    <a:pt x="806388" y="5659633"/>
                  </a:cubicBezTo>
                  <a:cubicBezTo>
                    <a:pt x="1044358" y="5798926"/>
                    <a:pt x="1370396" y="5989780"/>
                    <a:pt x="1801512" y="6314010"/>
                  </a:cubicBezTo>
                  <a:cubicBezTo>
                    <a:pt x="2037213" y="6491324"/>
                    <a:pt x="2315885" y="6561958"/>
                    <a:pt x="2653483" y="6529898"/>
                  </a:cubicBezTo>
                  <a:cubicBezTo>
                    <a:pt x="2962383" y="6500529"/>
                    <a:pt x="3312661" y="6383221"/>
                    <a:pt x="3666486" y="6190615"/>
                  </a:cubicBezTo>
                  <a:cubicBezTo>
                    <a:pt x="4083218" y="5963697"/>
                    <a:pt x="4407642" y="5714350"/>
                    <a:pt x="4658657" y="5428179"/>
                  </a:cubicBezTo>
                  <a:cubicBezTo>
                    <a:pt x="4927319" y="5121947"/>
                    <a:pt x="5111907" y="4771422"/>
                    <a:pt x="5222967" y="4356944"/>
                  </a:cubicBezTo>
                  <a:cubicBezTo>
                    <a:pt x="5418167" y="3628447"/>
                    <a:pt x="5139747" y="3007703"/>
                    <a:pt x="4724795" y="2210416"/>
                  </a:cubicBezTo>
                  <a:cubicBezTo>
                    <a:pt x="4631776" y="2031551"/>
                    <a:pt x="4551122" y="1858737"/>
                    <a:pt x="4473185" y="1691554"/>
                  </a:cubicBezTo>
                  <a:cubicBezTo>
                    <a:pt x="4326842" y="1377756"/>
                    <a:pt x="4200559" y="1106810"/>
                    <a:pt x="4046677" y="911781"/>
                  </a:cubicBezTo>
                  <a:cubicBezTo>
                    <a:pt x="3910561" y="739097"/>
                    <a:pt x="3763658" y="641647"/>
                    <a:pt x="3555564" y="585888"/>
                  </a:cubicBezTo>
                  <a:cubicBezTo>
                    <a:pt x="3178534" y="484863"/>
                    <a:pt x="2791842" y="468166"/>
                    <a:pt x="2405914" y="536282"/>
                  </a:cubicBezTo>
                  <a:cubicBezTo>
                    <a:pt x="2032757" y="602054"/>
                    <a:pt x="1676044" y="743871"/>
                    <a:pt x="1345719" y="957619"/>
                  </a:cubicBezTo>
                  <a:cubicBezTo>
                    <a:pt x="762775" y="1334788"/>
                    <a:pt x="318714" y="1900690"/>
                    <a:pt x="73341" y="2571698"/>
                  </a:cubicBezTo>
                  <a:lnTo>
                    <a:pt x="0" y="2803810"/>
                  </a:lnTo>
                  <a:lnTo>
                    <a:pt x="0" y="1147591"/>
                  </a:lnTo>
                  <a:lnTo>
                    <a:pt x="142706" y="968763"/>
                  </a:lnTo>
                  <a:cubicBezTo>
                    <a:pt x="388539" y="688063"/>
                    <a:pt x="668237" y="446316"/>
                    <a:pt x="971831" y="249890"/>
                  </a:cubicBezTo>
                  <a:cubicBezTo>
                    <a:pt x="1074829" y="183240"/>
                    <a:pt x="1180574" y="121805"/>
                    <a:pt x="1288677" y="6583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35AC662-4000-411A-9E33-6A4B6C0FCB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369"/>
              <a:ext cx="6091008" cy="6858000"/>
            </a:xfrm>
            <a:custGeom>
              <a:avLst/>
              <a:gdLst>
                <a:gd name="connsiteX0" fmla="*/ 0 w 6091008"/>
                <a:gd name="connsiteY0" fmla="*/ 5476844 h 6858000"/>
                <a:gd name="connsiteX1" fmla="*/ 15220 w 6091008"/>
                <a:gd name="connsiteY1" fmla="*/ 5501668 h 6858000"/>
                <a:gd name="connsiteX2" fmla="*/ 198940 w 6091008"/>
                <a:gd name="connsiteY2" fmla="*/ 5717964 h 6858000"/>
                <a:gd name="connsiteX3" fmla="*/ 251499 w 6091008"/>
                <a:gd name="connsiteY3" fmla="*/ 5763842 h 6858000"/>
                <a:gd name="connsiteX4" fmla="*/ 308460 w 6091008"/>
                <a:gd name="connsiteY4" fmla="*/ 5806337 h 6858000"/>
                <a:gd name="connsiteX5" fmla="*/ 368305 w 6091008"/>
                <a:gd name="connsiteY5" fmla="*/ 5847248 h 6858000"/>
                <a:gd name="connsiteX6" fmla="*/ 430451 w 6091008"/>
                <a:gd name="connsiteY6" fmla="*/ 5887305 h 6858000"/>
                <a:gd name="connsiteX7" fmla="*/ 975811 w 6091008"/>
                <a:gd name="connsiteY7" fmla="*/ 6205653 h 6858000"/>
                <a:gd name="connsiteX8" fmla="*/ 1510250 w 6091008"/>
                <a:gd name="connsiteY8" fmla="*/ 6575390 h 6858000"/>
                <a:gd name="connsiteX9" fmla="*/ 2002437 w 6091008"/>
                <a:gd name="connsiteY9" fmla="*/ 6825029 h 6858000"/>
                <a:gd name="connsiteX10" fmla="*/ 2137670 w 6091008"/>
                <a:gd name="connsiteY10" fmla="*/ 6856874 h 6858000"/>
                <a:gd name="connsiteX11" fmla="*/ 2145778 w 6091008"/>
                <a:gd name="connsiteY11" fmla="*/ 6858000 h 6858000"/>
                <a:gd name="connsiteX12" fmla="*/ 1098858 w 6091008"/>
                <a:gd name="connsiteY12" fmla="*/ 6858000 h 6858000"/>
                <a:gd name="connsiteX13" fmla="*/ 1004166 w 6091008"/>
                <a:gd name="connsiteY13" fmla="*/ 6786858 h 6858000"/>
                <a:gd name="connsiteX14" fmla="*/ 751974 w 6091008"/>
                <a:gd name="connsiteY14" fmla="*/ 6608169 h 6858000"/>
                <a:gd name="connsiteX15" fmla="*/ 623305 w 6091008"/>
                <a:gd name="connsiteY15" fmla="*/ 6522172 h 6858000"/>
                <a:gd name="connsiteX16" fmla="*/ 492346 w 6091008"/>
                <a:gd name="connsiteY16" fmla="*/ 6437477 h 6858000"/>
                <a:gd name="connsiteX17" fmla="*/ 358536 w 6091008"/>
                <a:gd name="connsiteY17" fmla="*/ 6352312 h 6858000"/>
                <a:gd name="connsiteX18" fmla="*/ 290710 w 6091008"/>
                <a:gd name="connsiteY18" fmla="*/ 6308820 h 6858000"/>
                <a:gd name="connsiteX19" fmla="*/ 221792 w 6091008"/>
                <a:gd name="connsiteY19" fmla="*/ 6263122 h 6858000"/>
                <a:gd name="connsiteX20" fmla="*/ 152460 w 6091008"/>
                <a:gd name="connsiteY20" fmla="*/ 6215106 h 6858000"/>
                <a:gd name="connsiteX21" fmla="*/ 83055 w 6091008"/>
                <a:gd name="connsiteY21" fmla="*/ 6163978 h 6858000"/>
                <a:gd name="connsiteX22" fmla="*/ 14161 w 6091008"/>
                <a:gd name="connsiteY22" fmla="*/ 6109014 h 6858000"/>
                <a:gd name="connsiteX23" fmla="*/ 0 w 6091008"/>
                <a:gd name="connsiteY23" fmla="*/ 6096195 h 6858000"/>
                <a:gd name="connsiteX24" fmla="*/ 3707444 w 6091008"/>
                <a:gd name="connsiteY24" fmla="*/ 0 h 6858000"/>
                <a:gd name="connsiteX25" fmla="*/ 4265528 w 6091008"/>
                <a:gd name="connsiteY25" fmla="*/ 0 h 6858000"/>
                <a:gd name="connsiteX26" fmla="*/ 4291472 w 6091008"/>
                <a:gd name="connsiteY26" fmla="*/ 15596 h 6858000"/>
                <a:gd name="connsiteX27" fmla="*/ 4431124 w 6091008"/>
                <a:gd name="connsiteY27" fmla="*/ 119052 h 6858000"/>
                <a:gd name="connsiteX28" fmla="*/ 4899570 w 6091008"/>
                <a:gd name="connsiteY28" fmla="*/ 643769 h 6858000"/>
                <a:gd name="connsiteX29" fmla="*/ 5247925 w 6091008"/>
                <a:gd name="connsiteY29" fmla="*/ 1232134 h 6858000"/>
                <a:gd name="connsiteX30" fmla="*/ 5401234 w 6091008"/>
                <a:gd name="connsiteY30" fmla="*/ 1518442 h 6858000"/>
                <a:gd name="connsiteX31" fmla="*/ 5480921 w 6091008"/>
                <a:gd name="connsiteY31" fmla="*/ 1662114 h 6858000"/>
                <a:gd name="connsiteX32" fmla="*/ 5561804 w 6091008"/>
                <a:gd name="connsiteY32" fmla="*/ 1812436 h 6858000"/>
                <a:gd name="connsiteX33" fmla="*/ 5855037 w 6091008"/>
                <a:gd name="connsiteY33" fmla="*/ 2457716 h 6858000"/>
                <a:gd name="connsiteX34" fmla="*/ 6052254 w 6091008"/>
                <a:gd name="connsiteY34" fmla="*/ 3193699 h 6858000"/>
                <a:gd name="connsiteX35" fmla="*/ 6073151 w 6091008"/>
                <a:gd name="connsiteY35" fmla="*/ 4004612 h 6858000"/>
                <a:gd name="connsiteX36" fmla="*/ 6067309 w 6091008"/>
                <a:gd name="connsiteY36" fmla="*/ 4055890 h 6858000"/>
                <a:gd name="connsiteX37" fmla="*/ 6059979 w 6091008"/>
                <a:gd name="connsiteY37" fmla="*/ 4106917 h 6858000"/>
                <a:gd name="connsiteX38" fmla="*/ 6052371 w 6091008"/>
                <a:gd name="connsiteY38" fmla="*/ 4158016 h 6858000"/>
                <a:gd name="connsiteX39" fmla="*/ 6043434 w 6091008"/>
                <a:gd name="connsiteY39" fmla="*/ 4208759 h 6858000"/>
                <a:gd name="connsiteX40" fmla="*/ 6023229 w 6091008"/>
                <a:gd name="connsiteY40" fmla="*/ 4309769 h 6858000"/>
                <a:gd name="connsiteX41" fmla="*/ 5999922 w 6091008"/>
                <a:gd name="connsiteY41" fmla="*/ 4409799 h 6858000"/>
                <a:gd name="connsiteX42" fmla="*/ 5987157 w 6091008"/>
                <a:gd name="connsiteY42" fmla="*/ 4459369 h 6858000"/>
                <a:gd name="connsiteX43" fmla="*/ 5973731 w 6091008"/>
                <a:gd name="connsiteY43" fmla="*/ 4508027 h 6858000"/>
                <a:gd name="connsiteX44" fmla="*/ 5944653 w 6091008"/>
                <a:gd name="connsiteY44" fmla="*/ 4602538 h 6858000"/>
                <a:gd name="connsiteX45" fmla="*/ 5915334 w 6091008"/>
                <a:gd name="connsiteY45" fmla="*/ 4696982 h 6858000"/>
                <a:gd name="connsiteX46" fmla="*/ 5881786 w 6091008"/>
                <a:gd name="connsiteY46" fmla="*/ 4790295 h 6858000"/>
                <a:gd name="connsiteX47" fmla="*/ 5539609 w 6091008"/>
                <a:gd name="connsiteY47" fmla="*/ 5504511 h 6858000"/>
                <a:gd name="connsiteX48" fmla="*/ 5432400 w 6091008"/>
                <a:gd name="connsiteY48" fmla="*/ 5669348 h 6858000"/>
                <a:gd name="connsiteX49" fmla="*/ 5404330 w 6091008"/>
                <a:gd name="connsiteY49" fmla="*/ 5709372 h 6858000"/>
                <a:gd name="connsiteX50" fmla="*/ 5375525 w 6091008"/>
                <a:gd name="connsiteY50" fmla="*/ 5748757 h 6858000"/>
                <a:gd name="connsiteX51" fmla="*/ 5317831 w 6091008"/>
                <a:gd name="connsiteY51" fmla="*/ 5827355 h 6858000"/>
                <a:gd name="connsiteX52" fmla="*/ 5288208 w 6091008"/>
                <a:gd name="connsiteY52" fmla="*/ 5865932 h 6858000"/>
                <a:gd name="connsiteX53" fmla="*/ 5273251 w 6091008"/>
                <a:gd name="connsiteY53" fmla="*/ 5885035 h 6858000"/>
                <a:gd name="connsiteX54" fmla="*/ 5256656 w 6091008"/>
                <a:gd name="connsiteY54" fmla="*/ 5902520 h 6858000"/>
                <a:gd name="connsiteX55" fmla="*/ 5189858 w 6091008"/>
                <a:gd name="connsiteY55" fmla="*/ 5971616 h 6858000"/>
                <a:gd name="connsiteX56" fmla="*/ 5156287 w 6091008"/>
                <a:gd name="connsiteY56" fmla="*/ 6005600 h 6858000"/>
                <a:gd name="connsiteX57" fmla="*/ 5121598 w 6091008"/>
                <a:gd name="connsiteY57" fmla="*/ 6037962 h 6858000"/>
                <a:gd name="connsiteX58" fmla="*/ 5051798 w 6091008"/>
                <a:gd name="connsiteY58" fmla="*/ 6101838 h 6858000"/>
                <a:gd name="connsiteX59" fmla="*/ 4463594 w 6091008"/>
                <a:gd name="connsiteY59" fmla="*/ 6532280 h 6858000"/>
                <a:gd name="connsiteX60" fmla="*/ 4388637 w 6091008"/>
                <a:gd name="connsiteY60" fmla="*/ 6579169 h 6858000"/>
                <a:gd name="connsiteX61" fmla="*/ 4312856 w 6091008"/>
                <a:gd name="connsiteY61" fmla="*/ 6623337 h 6858000"/>
                <a:gd name="connsiteX62" fmla="*/ 4237558 w 6091008"/>
                <a:gd name="connsiteY62" fmla="*/ 6667632 h 6858000"/>
                <a:gd name="connsiteX63" fmla="*/ 4161774 w 6091008"/>
                <a:gd name="connsiteY63" fmla="*/ 6709883 h 6858000"/>
                <a:gd name="connsiteX64" fmla="*/ 4010448 w 6091008"/>
                <a:gd name="connsiteY64" fmla="*/ 6792981 h 6858000"/>
                <a:gd name="connsiteX65" fmla="*/ 3935163 w 6091008"/>
                <a:gd name="connsiteY65" fmla="*/ 6834338 h 6858000"/>
                <a:gd name="connsiteX66" fmla="*/ 3892887 w 6091008"/>
                <a:gd name="connsiteY66" fmla="*/ 6858000 h 6858000"/>
                <a:gd name="connsiteX67" fmla="*/ 2743942 w 6091008"/>
                <a:gd name="connsiteY67" fmla="*/ 6858000 h 6858000"/>
                <a:gd name="connsiteX68" fmla="*/ 2852577 w 6091008"/>
                <a:gd name="connsiteY68" fmla="*/ 6838910 h 6858000"/>
                <a:gd name="connsiteX69" fmla="*/ 3143255 w 6091008"/>
                <a:gd name="connsiteY69" fmla="*/ 6759775 h 6858000"/>
                <a:gd name="connsiteX70" fmla="*/ 3430899 w 6091008"/>
                <a:gd name="connsiteY70" fmla="*/ 6650056 h 6858000"/>
                <a:gd name="connsiteX71" fmla="*/ 3713289 w 6091008"/>
                <a:gd name="connsiteY71" fmla="*/ 6514054 h 6858000"/>
                <a:gd name="connsiteX72" fmla="*/ 3981228 w 6091008"/>
                <a:gd name="connsiteY72" fmla="*/ 6334878 h 6858000"/>
                <a:gd name="connsiteX73" fmla="*/ 4107885 w 6091008"/>
                <a:gd name="connsiteY73" fmla="*/ 6233689 h 6858000"/>
                <a:gd name="connsiteX74" fmla="*/ 4169795 w 6091008"/>
                <a:gd name="connsiteY74" fmla="*/ 6181389 h 6858000"/>
                <a:gd name="connsiteX75" fmla="*/ 4229189 w 6091008"/>
                <a:gd name="connsiteY75" fmla="*/ 6125914 h 6858000"/>
                <a:gd name="connsiteX76" fmla="*/ 4652064 w 6091008"/>
                <a:gd name="connsiteY76" fmla="*/ 5641457 h 6858000"/>
                <a:gd name="connsiteX77" fmla="*/ 4697555 w 6091008"/>
                <a:gd name="connsiteY77" fmla="*/ 5576516 h 6858000"/>
                <a:gd name="connsiteX78" fmla="*/ 4720492 w 6091008"/>
                <a:gd name="connsiteY78" fmla="*/ 5544537 h 6858000"/>
                <a:gd name="connsiteX79" fmla="*/ 4741922 w 6091008"/>
                <a:gd name="connsiteY79" fmla="*/ 5511420 h 6858000"/>
                <a:gd name="connsiteX80" fmla="*/ 4784179 w 6091008"/>
                <a:gd name="connsiteY80" fmla="*/ 5445022 h 6858000"/>
                <a:gd name="connsiteX81" fmla="*/ 4794796 w 6091008"/>
                <a:gd name="connsiteY81" fmla="*/ 5428584 h 6858000"/>
                <a:gd name="connsiteX82" fmla="*/ 4807173 w 6091008"/>
                <a:gd name="connsiteY82" fmla="*/ 5413795 h 6858000"/>
                <a:gd name="connsiteX83" fmla="*/ 4830010 w 6091008"/>
                <a:gd name="connsiteY83" fmla="*/ 5382674 h 6858000"/>
                <a:gd name="connsiteX84" fmla="*/ 4874298 w 6091008"/>
                <a:gd name="connsiteY84" fmla="*/ 5319323 h 6858000"/>
                <a:gd name="connsiteX85" fmla="*/ 4896484 w 6091008"/>
                <a:gd name="connsiteY85" fmla="*/ 5287734 h 6858000"/>
                <a:gd name="connsiteX86" fmla="*/ 4918019 w 6091008"/>
                <a:gd name="connsiteY86" fmla="*/ 5255673 h 6858000"/>
                <a:gd name="connsiteX87" fmla="*/ 4999238 w 6091008"/>
                <a:gd name="connsiteY87" fmla="*/ 5124058 h 6858000"/>
                <a:gd name="connsiteX88" fmla="*/ 5251271 w 6091008"/>
                <a:gd name="connsiteY88" fmla="*/ 4554965 h 6858000"/>
                <a:gd name="connsiteX89" fmla="*/ 5276136 w 6091008"/>
                <a:gd name="connsiteY89" fmla="*/ 4480521 h 6858000"/>
                <a:gd name="connsiteX90" fmla="*/ 5297442 w 6091008"/>
                <a:gd name="connsiteY90" fmla="*/ 4404389 h 6858000"/>
                <a:gd name="connsiteX91" fmla="*/ 5318953 w 6091008"/>
                <a:gd name="connsiteY91" fmla="*/ 4328458 h 6858000"/>
                <a:gd name="connsiteX92" fmla="*/ 5328684 w 6091008"/>
                <a:gd name="connsiteY92" fmla="*/ 4291175 h 6858000"/>
                <a:gd name="connsiteX93" fmla="*/ 5337470 w 6091008"/>
                <a:gd name="connsiteY93" fmla="*/ 4254522 h 6858000"/>
                <a:gd name="connsiteX94" fmla="*/ 5353277 w 6091008"/>
                <a:gd name="connsiteY94" fmla="*/ 4181038 h 6858000"/>
                <a:gd name="connsiteX95" fmla="*/ 5366762 w 6091008"/>
                <a:gd name="connsiteY95" fmla="*/ 4107520 h 6858000"/>
                <a:gd name="connsiteX96" fmla="*/ 5373105 w 6091008"/>
                <a:gd name="connsiteY96" fmla="*/ 4070802 h 6858000"/>
                <a:gd name="connsiteX97" fmla="*/ 5378288 w 6091008"/>
                <a:gd name="connsiteY97" fmla="*/ 4034066 h 6858000"/>
                <a:gd name="connsiteX98" fmla="*/ 5383471 w 6091008"/>
                <a:gd name="connsiteY98" fmla="*/ 3997331 h 6858000"/>
                <a:gd name="connsiteX99" fmla="*/ 5387373 w 6091008"/>
                <a:gd name="connsiteY99" fmla="*/ 3960547 h 6858000"/>
                <a:gd name="connsiteX100" fmla="*/ 5375699 w 6091008"/>
                <a:gd name="connsiteY100" fmla="*/ 3369810 h 6858000"/>
                <a:gd name="connsiteX101" fmla="*/ 5225695 w 6091008"/>
                <a:gd name="connsiteY101" fmla="*/ 2777923 h 6858000"/>
                <a:gd name="connsiteX102" fmla="*/ 4989893 w 6091008"/>
                <a:gd name="connsiteY102" fmla="*/ 2181595 h 6858000"/>
                <a:gd name="connsiteX103" fmla="*/ 4856777 w 6091008"/>
                <a:gd name="connsiteY103" fmla="*/ 1872581 h 6858000"/>
                <a:gd name="connsiteX104" fmla="*/ 4729367 w 6091008"/>
                <a:gd name="connsiteY104" fmla="*/ 1547581 h 6858000"/>
                <a:gd name="connsiteX105" fmla="*/ 4510575 w 6091008"/>
                <a:gd name="connsiteY105" fmla="*/ 917244 h 6858000"/>
                <a:gd name="connsiteX106" fmla="*/ 4387446 w 6091008"/>
                <a:gd name="connsiteY106" fmla="*/ 626512 h 6858000"/>
                <a:gd name="connsiteX107" fmla="*/ 4227716 w 6091008"/>
                <a:gd name="connsiteY107" fmla="*/ 368510 h 6858000"/>
                <a:gd name="connsiteX108" fmla="*/ 4017774 w 6091008"/>
                <a:gd name="connsiteY108" fmla="*/ 161674 h 6858000"/>
                <a:gd name="connsiteX109" fmla="*/ 3761542 w 6091008"/>
                <a:gd name="connsiteY109" fmla="*/ 19860 h 6858000"/>
                <a:gd name="connsiteX110" fmla="*/ 3727185 w 6091008"/>
                <a:gd name="connsiteY110" fmla="*/ 6533 h 6858000"/>
                <a:gd name="connsiteX111" fmla="*/ 1325680 w 6091008"/>
                <a:gd name="connsiteY111" fmla="*/ 0 h 6858000"/>
                <a:gd name="connsiteX112" fmla="*/ 2347354 w 6091008"/>
                <a:gd name="connsiteY112" fmla="*/ 0 h 6858000"/>
                <a:gd name="connsiteX113" fmla="*/ 2262734 w 6091008"/>
                <a:gd name="connsiteY113" fmla="*/ 20581 h 6858000"/>
                <a:gd name="connsiteX114" fmla="*/ 1969830 w 6091008"/>
                <a:gd name="connsiteY114" fmla="*/ 118108 h 6858000"/>
                <a:gd name="connsiteX115" fmla="*/ 1897367 w 6091008"/>
                <a:gd name="connsiteY115" fmla="*/ 145059 h 6858000"/>
                <a:gd name="connsiteX116" fmla="*/ 1825860 w 6091008"/>
                <a:gd name="connsiteY116" fmla="*/ 175210 h 6858000"/>
                <a:gd name="connsiteX117" fmla="*/ 1754258 w 6091008"/>
                <a:gd name="connsiteY117" fmla="*/ 204746 h 6858000"/>
                <a:gd name="connsiteX118" fmla="*/ 1683442 w 6091008"/>
                <a:gd name="connsiteY118" fmla="*/ 237143 h 6858000"/>
                <a:gd name="connsiteX119" fmla="*/ 1612330 w 6091008"/>
                <a:gd name="connsiteY119" fmla="*/ 268724 h 6858000"/>
                <a:gd name="connsiteX120" fmla="*/ 1542244 w 6091008"/>
                <a:gd name="connsiteY120" fmla="*/ 303229 h 6858000"/>
                <a:gd name="connsiteX121" fmla="*/ 1471990 w 6091008"/>
                <a:gd name="connsiteY121" fmla="*/ 337395 h 6858000"/>
                <a:gd name="connsiteX122" fmla="*/ 1402813 w 6091008"/>
                <a:gd name="connsiteY122" fmla="*/ 374794 h 6858000"/>
                <a:gd name="connsiteX123" fmla="*/ 1333886 w 6091008"/>
                <a:gd name="connsiteY123" fmla="*/ 412702 h 6858000"/>
                <a:gd name="connsiteX124" fmla="*/ 1266278 w 6091008"/>
                <a:gd name="connsiteY124" fmla="*/ 453907 h 6858000"/>
                <a:gd name="connsiteX125" fmla="*/ 1199136 w 6091008"/>
                <a:gd name="connsiteY125" fmla="*/ 496266 h 6858000"/>
                <a:gd name="connsiteX126" fmla="*/ 1182302 w 6091008"/>
                <a:gd name="connsiteY126" fmla="*/ 506917 h 6858000"/>
                <a:gd name="connsiteX127" fmla="*/ 1166009 w 6091008"/>
                <a:gd name="connsiteY127" fmla="*/ 518449 h 6858000"/>
                <a:gd name="connsiteX128" fmla="*/ 1133302 w 6091008"/>
                <a:gd name="connsiteY128" fmla="*/ 541479 h 6858000"/>
                <a:gd name="connsiteX129" fmla="*/ 1067923 w 6091008"/>
                <a:gd name="connsiteY129" fmla="*/ 587403 h 6858000"/>
                <a:gd name="connsiteX130" fmla="*/ 1051509 w 6091008"/>
                <a:gd name="connsiteY130" fmla="*/ 598902 h 6858000"/>
                <a:gd name="connsiteX131" fmla="*/ 1035673 w 6091008"/>
                <a:gd name="connsiteY131" fmla="*/ 611145 h 6858000"/>
                <a:gd name="connsiteX132" fmla="*/ 1003878 w 6091008"/>
                <a:gd name="connsiteY132" fmla="*/ 635598 h 6858000"/>
                <a:gd name="connsiteX133" fmla="*/ 877673 w 6091008"/>
                <a:gd name="connsiteY133" fmla="*/ 735582 h 6858000"/>
                <a:gd name="connsiteX134" fmla="*/ 417533 w 6091008"/>
                <a:gd name="connsiteY134" fmla="*/ 1198720 h 6858000"/>
                <a:gd name="connsiteX135" fmla="*/ 54935 w 6091008"/>
                <a:gd name="connsiteY135" fmla="*/ 1756293 h 6858000"/>
                <a:gd name="connsiteX136" fmla="*/ 17844 w 6091008"/>
                <a:gd name="connsiteY136" fmla="*/ 1831433 h 6858000"/>
                <a:gd name="connsiteX137" fmla="*/ 0 w 6091008"/>
                <a:gd name="connsiteY137" fmla="*/ 1869131 h 6858000"/>
                <a:gd name="connsiteX138" fmla="*/ 0 w 6091008"/>
                <a:gd name="connsiteY138" fmla="*/ 1198550 h 6858000"/>
                <a:gd name="connsiteX139" fmla="*/ 185957 w 6091008"/>
                <a:gd name="connsiteY139" fmla="*/ 961506 h 6858000"/>
                <a:gd name="connsiteX140" fmla="*/ 689746 w 6091008"/>
                <a:gd name="connsiteY140" fmla="*/ 447064 h 6858000"/>
                <a:gd name="connsiteX141" fmla="*/ 827126 w 6091008"/>
                <a:gd name="connsiteY141" fmla="*/ 333881 h 6858000"/>
                <a:gd name="connsiteX142" fmla="*/ 968997 w 6091008"/>
                <a:gd name="connsiteY142" fmla="*/ 228085 h 6858000"/>
                <a:gd name="connsiteX143" fmla="*/ 1004883 w 6091008"/>
                <a:gd name="connsiteY143" fmla="*/ 202373 h 6858000"/>
                <a:gd name="connsiteX144" fmla="*/ 1022826 w 6091008"/>
                <a:gd name="connsiteY144" fmla="*/ 189517 h 6858000"/>
                <a:gd name="connsiteX145" fmla="*/ 1041187 w 6091008"/>
                <a:gd name="connsiteY145" fmla="*/ 177509 h 6858000"/>
                <a:gd name="connsiteX146" fmla="*/ 1114760 w 6091008"/>
                <a:gd name="connsiteY146" fmla="*/ 129512 h 6858000"/>
                <a:gd name="connsiteX147" fmla="*/ 1188498 w 6091008"/>
                <a:gd name="connsiteY147" fmla="*/ 81854 h 6858000"/>
                <a:gd name="connsiteX148" fmla="*/ 1263461 w 6091008"/>
                <a:gd name="connsiteY148" fmla="*/ 3688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</a:cxnLst>
              <a:rect l="l" t="t" r="r" b="b"/>
              <a:pathLst>
                <a:path w="6091008" h="6858000">
                  <a:moveTo>
                    <a:pt x="0" y="5476844"/>
                  </a:moveTo>
                  <a:lnTo>
                    <a:pt x="15220" y="5501668"/>
                  </a:lnTo>
                  <a:cubicBezTo>
                    <a:pt x="69097" y="5585141"/>
                    <a:pt x="130925" y="5654403"/>
                    <a:pt x="198940" y="5717964"/>
                  </a:cubicBezTo>
                  <a:lnTo>
                    <a:pt x="251499" y="5763842"/>
                  </a:lnTo>
                  <a:lnTo>
                    <a:pt x="308460" y="5806337"/>
                  </a:lnTo>
                  <a:cubicBezTo>
                    <a:pt x="326685" y="5820934"/>
                    <a:pt x="348384" y="5833667"/>
                    <a:pt x="368305" y="5847248"/>
                  </a:cubicBezTo>
                  <a:cubicBezTo>
                    <a:pt x="388782" y="5860683"/>
                    <a:pt x="408424" y="5874336"/>
                    <a:pt x="430451" y="5887305"/>
                  </a:cubicBezTo>
                  <a:cubicBezTo>
                    <a:pt x="601703" y="5991186"/>
                    <a:pt x="792871" y="6091279"/>
                    <a:pt x="975811" y="6205653"/>
                  </a:cubicBezTo>
                  <a:cubicBezTo>
                    <a:pt x="1159565" y="6318920"/>
                    <a:pt x="1337666" y="6443625"/>
                    <a:pt x="1510250" y="6575390"/>
                  </a:cubicBezTo>
                  <a:cubicBezTo>
                    <a:pt x="1658997" y="6690317"/>
                    <a:pt x="1824862" y="6774210"/>
                    <a:pt x="2002437" y="6825029"/>
                  </a:cubicBezTo>
                  <a:cubicBezTo>
                    <a:pt x="2046812" y="6837803"/>
                    <a:pt x="2091936" y="6848385"/>
                    <a:pt x="2137670" y="6856874"/>
                  </a:cubicBezTo>
                  <a:lnTo>
                    <a:pt x="2145778" y="6858000"/>
                  </a:lnTo>
                  <a:lnTo>
                    <a:pt x="1098858" y="6858000"/>
                  </a:lnTo>
                  <a:lnTo>
                    <a:pt x="1004166" y="6786858"/>
                  </a:lnTo>
                  <a:cubicBezTo>
                    <a:pt x="920997" y="6725805"/>
                    <a:pt x="837118" y="6666016"/>
                    <a:pt x="751974" y="6608169"/>
                  </a:cubicBezTo>
                  <a:lnTo>
                    <a:pt x="623305" y="6522172"/>
                  </a:lnTo>
                  <a:lnTo>
                    <a:pt x="492346" y="6437477"/>
                  </a:lnTo>
                  <a:lnTo>
                    <a:pt x="358536" y="6352312"/>
                  </a:lnTo>
                  <a:lnTo>
                    <a:pt x="290710" y="6308820"/>
                  </a:lnTo>
                  <a:lnTo>
                    <a:pt x="221792" y="6263122"/>
                  </a:lnTo>
                  <a:cubicBezTo>
                    <a:pt x="198889" y="6248595"/>
                    <a:pt x="175526" y="6231442"/>
                    <a:pt x="152460" y="6215106"/>
                  </a:cubicBezTo>
                  <a:cubicBezTo>
                    <a:pt x="129301" y="6198154"/>
                    <a:pt x="105988" y="6183223"/>
                    <a:pt x="83055" y="6163978"/>
                  </a:cubicBezTo>
                  <a:lnTo>
                    <a:pt x="14161" y="6109014"/>
                  </a:lnTo>
                  <a:lnTo>
                    <a:pt x="0" y="6096195"/>
                  </a:lnTo>
                  <a:close/>
                  <a:moveTo>
                    <a:pt x="3707444" y="0"/>
                  </a:moveTo>
                  <a:lnTo>
                    <a:pt x="4265528" y="0"/>
                  </a:lnTo>
                  <a:lnTo>
                    <a:pt x="4291472" y="15596"/>
                  </a:lnTo>
                  <a:cubicBezTo>
                    <a:pt x="4339292" y="47637"/>
                    <a:pt x="4385917" y="82210"/>
                    <a:pt x="4431124" y="119052"/>
                  </a:cubicBezTo>
                  <a:cubicBezTo>
                    <a:pt x="4612085" y="266897"/>
                    <a:pt x="4766658" y="451392"/>
                    <a:pt x="4899570" y="643769"/>
                  </a:cubicBezTo>
                  <a:cubicBezTo>
                    <a:pt x="5032421" y="836866"/>
                    <a:pt x="5144168" y="1037706"/>
                    <a:pt x="5247925" y="1232134"/>
                  </a:cubicBezTo>
                  <a:cubicBezTo>
                    <a:pt x="5299886" y="1329516"/>
                    <a:pt x="5349860" y="1425631"/>
                    <a:pt x="5401234" y="1518442"/>
                  </a:cubicBezTo>
                  <a:lnTo>
                    <a:pt x="5480921" y="1662114"/>
                  </a:lnTo>
                  <a:cubicBezTo>
                    <a:pt x="5508162" y="1711659"/>
                    <a:pt x="5535098" y="1761858"/>
                    <a:pt x="5561804" y="1812436"/>
                  </a:cubicBezTo>
                  <a:cubicBezTo>
                    <a:pt x="5668394" y="2015131"/>
                    <a:pt x="5769309" y="2228374"/>
                    <a:pt x="5855037" y="2457716"/>
                  </a:cubicBezTo>
                  <a:cubicBezTo>
                    <a:pt x="5940757" y="2686612"/>
                    <a:pt x="6011031" y="2932566"/>
                    <a:pt x="6052254" y="3193699"/>
                  </a:cubicBezTo>
                  <a:cubicBezTo>
                    <a:pt x="6093625" y="3454283"/>
                    <a:pt x="6103924" y="3730828"/>
                    <a:pt x="6073151" y="4004612"/>
                  </a:cubicBezTo>
                  <a:lnTo>
                    <a:pt x="6067309" y="4055890"/>
                  </a:lnTo>
                  <a:cubicBezTo>
                    <a:pt x="6065066" y="4072953"/>
                    <a:pt x="6062462" y="4089919"/>
                    <a:pt x="6059979" y="4106917"/>
                  </a:cubicBezTo>
                  <a:lnTo>
                    <a:pt x="6052371" y="4158016"/>
                  </a:lnTo>
                  <a:cubicBezTo>
                    <a:pt x="6049766" y="4174982"/>
                    <a:pt x="6046401" y="4191890"/>
                    <a:pt x="6043434" y="4208759"/>
                  </a:cubicBezTo>
                  <a:cubicBezTo>
                    <a:pt x="6037102" y="4242536"/>
                    <a:pt x="6031011" y="4276380"/>
                    <a:pt x="6023229" y="4309769"/>
                  </a:cubicBezTo>
                  <a:cubicBezTo>
                    <a:pt x="6015690" y="4343223"/>
                    <a:pt x="6008874" y="4376870"/>
                    <a:pt x="5999922" y="4409799"/>
                  </a:cubicBezTo>
                  <a:lnTo>
                    <a:pt x="5987157" y="4459369"/>
                  </a:lnTo>
                  <a:cubicBezTo>
                    <a:pt x="5982945" y="4476053"/>
                    <a:pt x="5978687" y="4492427"/>
                    <a:pt x="5973731" y="4508027"/>
                  </a:cubicBezTo>
                  <a:lnTo>
                    <a:pt x="5944653" y="4602538"/>
                  </a:lnTo>
                  <a:lnTo>
                    <a:pt x="5915334" y="4696982"/>
                  </a:lnTo>
                  <a:cubicBezTo>
                    <a:pt x="5905346" y="4728457"/>
                    <a:pt x="5892944" y="4759283"/>
                    <a:pt x="5881786" y="4790295"/>
                  </a:cubicBezTo>
                  <a:cubicBezTo>
                    <a:pt x="5791737" y="5038923"/>
                    <a:pt x="5677271" y="5280123"/>
                    <a:pt x="5539609" y="5504511"/>
                  </a:cubicBezTo>
                  <a:lnTo>
                    <a:pt x="5432400" y="5669348"/>
                  </a:lnTo>
                  <a:cubicBezTo>
                    <a:pt x="5423763" y="5683225"/>
                    <a:pt x="5413823" y="5696165"/>
                    <a:pt x="5404330" y="5709372"/>
                  </a:cubicBezTo>
                  <a:lnTo>
                    <a:pt x="5375525" y="5748757"/>
                  </a:lnTo>
                  <a:lnTo>
                    <a:pt x="5317831" y="5827355"/>
                  </a:lnTo>
                  <a:cubicBezTo>
                    <a:pt x="5308217" y="5840529"/>
                    <a:pt x="5298639" y="5853567"/>
                    <a:pt x="5288208" y="5865932"/>
                  </a:cubicBezTo>
                  <a:cubicBezTo>
                    <a:pt x="5283153" y="5872232"/>
                    <a:pt x="5278509" y="5878936"/>
                    <a:pt x="5273251" y="5885035"/>
                  </a:cubicBezTo>
                  <a:cubicBezTo>
                    <a:pt x="5267908" y="5890963"/>
                    <a:pt x="5262120" y="5896624"/>
                    <a:pt x="5256656" y="5902520"/>
                  </a:cubicBezTo>
                  <a:lnTo>
                    <a:pt x="5189858" y="5971616"/>
                  </a:lnTo>
                  <a:cubicBezTo>
                    <a:pt x="5178681" y="5982899"/>
                    <a:pt x="5167959" y="5994892"/>
                    <a:pt x="5156287" y="6005600"/>
                  </a:cubicBezTo>
                  <a:lnTo>
                    <a:pt x="5121598" y="6037962"/>
                  </a:lnTo>
                  <a:lnTo>
                    <a:pt x="5051798" y="6101838"/>
                  </a:lnTo>
                  <a:cubicBezTo>
                    <a:pt x="4864110" y="6268956"/>
                    <a:pt x="4663874" y="6407541"/>
                    <a:pt x="4463594" y="6532280"/>
                  </a:cubicBezTo>
                  <a:cubicBezTo>
                    <a:pt x="4438472" y="6547774"/>
                    <a:pt x="4413434" y="6563439"/>
                    <a:pt x="4388637" y="6579169"/>
                  </a:cubicBezTo>
                  <a:lnTo>
                    <a:pt x="4312856" y="6623337"/>
                  </a:lnTo>
                  <a:lnTo>
                    <a:pt x="4237558" y="6667632"/>
                  </a:lnTo>
                  <a:cubicBezTo>
                    <a:pt x="4212548" y="6682715"/>
                    <a:pt x="4186842" y="6695553"/>
                    <a:pt x="4161774" y="6709883"/>
                  </a:cubicBezTo>
                  <a:cubicBezTo>
                    <a:pt x="4111167" y="6737392"/>
                    <a:pt x="4061123" y="6766670"/>
                    <a:pt x="4010448" y="6792981"/>
                  </a:cubicBezTo>
                  <a:cubicBezTo>
                    <a:pt x="3985322" y="6806562"/>
                    <a:pt x="3960037" y="6820248"/>
                    <a:pt x="3935163" y="6834338"/>
                  </a:cubicBezTo>
                  <a:lnTo>
                    <a:pt x="3892887" y="6858000"/>
                  </a:lnTo>
                  <a:lnTo>
                    <a:pt x="2743942" y="6858000"/>
                  </a:lnTo>
                  <a:lnTo>
                    <a:pt x="2852577" y="6838910"/>
                  </a:lnTo>
                  <a:cubicBezTo>
                    <a:pt x="2949686" y="6818527"/>
                    <a:pt x="3046805" y="6791706"/>
                    <a:pt x="3143255" y="6759775"/>
                  </a:cubicBezTo>
                  <a:cubicBezTo>
                    <a:pt x="3239807" y="6727945"/>
                    <a:pt x="3335416" y="6689975"/>
                    <a:pt x="3430899" y="6650056"/>
                  </a:cubicBezTo>
                  <a:cubicBezTo>
                    <a:pt x="3526299" y="6609969"/>
                    <a:pt x="3621242" y="6565786"/>
                    <a:pt x="3713289" y="6514054"/>
                  </a:cubicBezTo>
                  <a:cubicBezTo>
                    <a:pt x="3805137" y="6460650"/>
                    <a:pt x="3895762" y="6401178"/>
                    <a:pt x="3981228" y="6334878"/>
                  </a:cubicBezTo>
                  <a:cubicBezTo>
                    <a:pt x="4024934" y="6303166"/>
                    <a:pt x="4066572" y="6268544"/>
                    <a:pt x="4107885" y="6233689"/>
                  </a:cubicBezTo>
                  <a:cubicBezTo>
                    <a:pt x="4128602" y="6216277"/>
                    <a:pt x="4149365" y="6199173"/>
                    <a:pt x="4169795" y="6181389"/>
                  </a:cubicBezTo>
                  <a:cubicBezTo>
                    <a:pt x="4189729" y="6163032"/>
                    <a:pt x="4209542" y="6144643"/>
                    <a:pt x="4229189" y="6125914"/>
                  </a:cubicBezTo>
                  <a:cubicBezTo>
                    <a:pt x="4387326" y="5978255"/>
                    <a:pt x="4528049" y="5812977"/>
                    <a:pt x="4652064" y="5641457"/>
                  </a:cubicBezTo>
                  <a:lnTo>
                    <a:pt x="4697555" y="5576516"/>
                  </a:lnTo>
                  <a:lnTo>
                    <a:pt x="4720492" y="5544537"/>
                  </a:lnTo>
                  <a:cubicBezTo>
                    <a:pt x="4728246" y="5533956"/>
                    <a:pt x="4734819" y="5522469"/>
                    <a:pt x="4741922" y="5511420"/>
                  </a:cubicBezTo>
                  <a:lnTo>
                    <a:pt x="4784179" y="5445022"/>
                  </a:lnTo>
                  <a:cubicBezTo>
                    <a:pt x="4787730" y="5439497"/>
                    <a:pt x="4791161" y="5433940"/>
                    <a:pt x="4794796" y="5428584"/>
                  </a:cubicBezTo>
                  <a:cubicBezTo>
                    <a:pt x="4798637" y="5423432"/>
                    <a:pt x="4803091" y="5418884"/>
                    <a:pt x="4807173" y="5413795"/>
                  </a:cubicBezTo>
                  <a:cubicBezTo>
                    <a:pt x="4815384" y="5403926"/>
                    <a:pt x="4822656" y="5393214"/>
                    <a:pt x="4830010" y="5382674"/>
                  </a:cubicBezTo>
                  <a:lnTo>
                    <a:pt x="4874298" y="5319323"/>
                  </a:lnTo>
                  <a:lnTo>
                    <a:pt x="4896484" y="5287734"/>
                  </a:lnTo>
                  <a:cubicBezTo>
                    <a:pt x="4903839" y="5277191"/>
                    <a:pt x="4911520" y="5266885"/>
                    <a:pt x="4918019" y="5255673"/>
                  </a:cubicBezTo>
                  <a:lnTo>
                    <a:pt x="4999238" y="5124058"/>
                  </a:lnTo>
                  <a:cubicBezTo>
                    <a:pt x="5102559" y="4945225"/>
                    <a:pt x="5185787" y="4753943"/>
                    <a:pt x="5251271" y="4554965"/>
                  </a:cubicBezTo>
                  <a:cubicBezTo>
                    <a:pt x="5259371" y="4530051"/>
                    <a:pt x="5268846" y="4505799"/>
                    <a:pt x="5276136" y="4480521"/>
                  </a:cubicBezTo>
                  <a:lnTo>
                    <a:pt x="5297442" y="4404389"/>
                  </a:lnTo>
                  <a:lnTo>
                    <a:pt x="5318953" y="4328458"/>
                  </a:lnTo>
                  <a:cubicBezTo>
                    <a:pt x="5322895" y="4315679"/>
                    <a:pt x="5325929" y="4303390"/>
                    <a:pt x="5328684" y="4291175"/>
                  </a:cubicBezTo>
                  <a:lnTo>
                    <a:pt x="5337470" y="4254522"/>
                  </a:lnTo>
                  <a:cubicBezTo>
                    <a:pt x="5343899" y="4230045"/>
                    <a:pt x="5348129" y="4205565"/>
                    <a:pt x="5353277" y="4181038"/>
                  </a:cubicBezTo>
                  <a:cubicBezTo>
                    <a:pt x="5358786" y="4156608"/>
                    <a:pt x="5362533" y="4132000"/>
                    <a:pt x="5366762" y="4107520"/>
                  </a:cubicBezTo>
                  <a:cubicBezTo>
                    <a:pt x="5368877" y="4095280"/>
                    <a:pt x="5371390" y="4083000"/>
                    <a:pt x="5373105" y="4070802"/>
                  </a:cubicBezTo>
                  <a:lnTo>
                    <a:pt x="5378288" y="4034066"/>
                  </a:lnTo>
                  <a:lnTo>
                    <a:pt x="5383471" y="3997331"/>
                  </a:lnTo>
                  <a:lnTo>
                    <a:pt x="5387373" y="3960547"/>
                  </a:lnTo>
                  <a:cubicBezTo>
                    <a:pt x="5408513" y="3764258"/>
                    <a:pt x="5404752" y="3567184"/>
                    <a:pt x="5375699" y="3369810"/>
                  </a:cubicBezTo>
                  <a:cubicBezTo>
                    <a:pt x="5347044" y="3172396"/>
                    <a:pt x="5293473" y="2975222"/>
                    <a:pt x="5225695" y="2777923"/>
                  </a:cubicBezTo>
                  <a:cubicBezTo>
                    <a:pt x="5157675" y="2580560"/>
                    <a:pt x="5075729" y="2382997"/>
                    <a:pt x="4989893" y="2181595"/>
                  </a:cubicBezTo>
                  <a:lnTo>
                    <a:pt x="4856777" y="1872581"/>
                  </a:lnTo>
                  <a:cubicBezTo>
                    <a:pt x="4811108" y="1763784"/>
                    <a:pt x="4768691" y="1655416"/>
                    <a:pt x="4729367" y="1547581"/>
                  </a:cubicBezTo>
                  <a:cubicBezTo>
                    <a:pt x="4650320" y="1331954"/>
                    <a:pt x="4585048" y="1118545"/>
                    <a:pt x="4510575" y="917244"/>
                  </a:cubicBezTo>
                  <a:cubicBezTo>
                    <a:pt x="4473339" y="816594"/>
                    <a:pt x="4433491" y="718925"/>
                    <a:pt x="4387446" y="626512"/>
                  </a:cubicBezTo>
                  <a:cubicBezTo>
                    <a:pt x="4341559" y="533993"/>
                    <a:pt x="4289352" y="446701"/>
                    <a:pt x="4227716" y="368510"/>
                  </a:cubicBezTo>
                  <a:cubicBezTo>
                    <a:pt x="4166554" y="290006"/>
                    <a:pt x="4096194" y="220222"/>
                    <a:pt x="4017774" y="161674"/>
                  </a:cubicBezTo>
                  <a:cubicBezTo>
                    <a:pt x="3939391" y="102989"/>
                    <a:pt x="3853034" y="55709"/>
                    <a:pt x="3761542" y="19860"/>
                  </a:cubicBezTo>
                  <a:lnTo>
                    <a:pt x="3727185" y="6533"/>
                  </a:lnTo>
                  <a:close/>
                  <a:moveTo>
                    <a:pt x="1325680" y="0"/>
                  </a:moveTo>
                  <a:lnTo>
                    <a:pt x="2347354" y="0"/>
                  </a:lnTo>
                  <a:lnTo>
                    <a:pt x="2262734" y="20581"/>
                  </a:lnTo>
                  <a:cubicBezTo>
                    <a:pt x="2164073" y="49233"/>
                    <a:pt x="2066423" y="82020"/>
                    <a:pt x="1969830" y="118108"/>
                  </a:cubicBezTo>
                  <a:cubicBezTo>
                    <a:pt x="1945675" y="127092"/>
                    <a:pt x="1921391" y="135598"/>
                    <a:pt x="1897367" y="145059"/>
                  </a:cubicBezTo>
                  <a:cubicBezTo>
                    <a:pt x="1873522" y="155302"/>
                    <a:pt x="1849679" y="165546"/>
                    <a:pt x="1825860" y="175210"/>
                  </a:cubicBezTo>
                  <a:lnTo>
                    <a:pt x="1754258" y="204746"/>
                  </a:lnTo>
                  <a:lnTo>
                    <a:pt x="1683442" y="237143"/>
                  </a:lnTo>
                  <a:cubicBezTo>
                    <a:pt x="1659851" y="247896"/>
                    <a:pt x="1636127" y="258172"/>
                    <a:pt x="1612330" y="268724"/>
                  </a:cubicBezTo>
                  <a:lnTo>
                    <a:pt x="1542244" y="303229"/>
                  </a:lnTo>
                  <a:lnTo>
                    <a:pt x="1471990" y="337395"/>
                  </a:lnTo>
                  <a:cubicBezTo>
                    <a:pt x="1448660" y="349103"/>
                    <a:pt x="1425927" y="362441"/>
                    <a:pt x="1402813" y="374794"/>
                  </a:cubicBezTo>
                  <a:lnTo>
                    <a:pt x="1333886" y="412702"/>
                  </a:lnTo>
                  <a:cubicBezTo>
                    <a:pt x="1310940" y="425394"/>
                    <a:pt x="1288842" y="440228"/>
                    <a:pt x="1266278" y="453907"/>
                  </a:cubicBezTo>
                  <a:lnTo>
                    <a:pt x="1199136" y="496266"/>
                  </a:lnTo>
                  <a:lnTo>
                    <a:pt x="1182302" y="506917"/>
                  </a:lnTo>
                  <a:lnTo>
                    <a:pt x="1166009" y="518449"/>
                  </a:lnTo>
                  <a:lnTo>
                    <a:pt x="1133302" y="541479"/>
                  </a:lnTo>
                  <a:lnTo>
                    <a:pt x="1067923" y="587403"/>
                  </a:lnTo>
                  <a:lnTo>
                    <a:pt x="1051509" y="598902"/>
                  </a:lnTo>
                  <a:lnTo>
                    <a:pt x="1035673" y="611145"/>
                  </a:lnTo>
                  <a:lnTo>
                    <a:pt x="1003878" y="635598"/>
                  </a:lnTo>
                  <a:cubicBezTo>
                    <a:pt x="961473" y="668248"/>
                    <a:pt x="918407" y="699983"/>
                    <a:pt x="877673" y="735582"/>
                  </a:cubicBezTo>
                  <a:cubicBezTo>
                    <a:pt x="711850" y="872792"/>
                    <a:pt x="555901" y="1026776"/>
                    <a:pt x="417533" y="1198720"/>
                  </a:cubicBezTo>
                  <a:cubicBezTo>
                    <a:pt x="278999" y="1370325"/>
                    <a:pt x="156917" y="1557820"/>
                    <a:pt x="54935" y="1756293"/>
                  </a:cubicBezTo>
                  <a:lnTo>
                    <a:pt x="17844" y="1831433"/>
                  </a:lnTo>
                  <a:lnTo>
                    <a:pt x="0" y="1869131"/>
                  </a:lnTo>
                  <a:lnTo>
                    <a:pt x="0" y="1198550"/>
                  </a:lnTo>
                  <a:lnTo>
                    <a:pt x="185957" y="961506"/>
                  </a:lnTo>
                  <a:cubicBezTo>
                    <a:pt x="342426" y="776600"/>
                    <a:pt x="509755" y="602849"/>
                    <a:pt x="689746" y="447064"/>
                  </a:cubicBezTo>
                  <a:cubicBezTo>
                    <a:pt x="733932" y="406795"/>
                    <a:pt x="780859" y="370795"/>
                    <a:pt x="827126" y="333881"/>
                  </a:cubicBezTo>
                  <a:cubicBezTo>
                    <a:pt x="872886" y="295949"/>
                    <a:pt x="921195" y="262526"/>
                    <a:pt x="968997" y="228085"/>
                  </a:cubicBezTo>
                  <a:lnTo>
                    <a:pt x="1004883" y="202373"/>
                  </a:lnTo>
                  <a:lnTo>
                    <a:pt x="1022826" y="189517"/>
                  </a:lnTo>
                  <a:lnTo>
                    <a:pt x="1041187" y="177509"/>
                  </a:lnTo>
                  <a:lnTo>
                    <a:pt x="1114760" y="129512"/>
                  </a:lnTo>
                  <a:cubicBezTo>
                    <a:pt x="1139435" y="113750"/>
                    <a:pt x="1163439" y="96630"/>
                    <a:pt x="1188498" y="81854"/>
                  </a:cubicBezTo>
                  <a:lnTo>
                    <a:pt x="1263461" y="36880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01D44A9-1D51-461B-A228-06F6C500B0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369"/>
              <a:ext cx="6055600" cy="6858000"/>
            </a:xfrm>
            <a:custGeom>
              <a:avLst/>
              <a:gdLst>
                <a:gd name="connsiteX0" fmla="*/ 0 w 6055600"/>
                <a:gd name="connsiteY0" fmla="*/ 5960220 h 6858000"/>
                <a:gd name="connsiteX1" fmla="*/ 36039 w 6055600"/>
                <a:gd name="connsiteY1" fmla="*/ 6002605 h 6858000"/>
                <a:gd name="connsiteX2" fmla="*/ 92950 w 6055600"/>
                <a:gd name="connsiteY2" fmla="*/ 6059050 h 6858000"/>
                <a:gd name="connsiteX3" fmla="*/ 153706 w 6055600"/>
                <a:gd name="connsiteY3" fmla="*/ 6111427 h 6858000"/>
                <a:gd name="connsiteX4" fmla="*/ 216806 w 6055600"/>
                <a:gd name="connsiteY4" fmla="*/ 6161603 h 6858000"/>
                <a:gd name="connsiteX5" fmla="*/ 281945 w 6055600"/>
                <a:gd name="connsiteY5" fmla="*/ 6209777 h 6858000"/>
                <a:gd name="connsiteX6" fmla="*/ 553337 w 6055600"/>
                <a:gd name="connsiteY6" fmla="*/ 6391500 h 6858000"/>
                <a:gd name="connsiteX7" fmla="*/ 690543 w 6055600"/>
                <a:gd name="connsiteY7" fmla="*/ 6481634 h 6858000"/>
                <a:gd name="connsiteX8" fmla="*/ 827127 w 6055600"/>
                <a:gd name="connsiteY8" fmla="*/ 6573159 h 6858000"/>
                <a:gd name="connsiteX9" fmla="*/ 1095915 w 6055600"/>
                <a:gd name="connsiteY9" fmla="*/ 6762202 h 6858000"/>
                <a:gd name="connsiteX10" fmla="*/ 1224853 w 6055600"/>
                <a:gd name="connsiteY10" fmla="*/ 6858000 h 6858000"/>
                <a:gd name="connsiteX11" fmla="*/ 1154072 w 6055600"/>
                <a:gd name="connsiteY11" fmla="*/ 6858000 h 6858000"/>
                <a:gd name="connsiteX12" fmla="*/ 1073489 w 6055600"/>
                <a:gd name="connsiteY12" fmla="*/ 6799140 h 6858000"/>
                <a:gd name="connsiteX13" fmla="*/ 800175 w 6055600"/>
                <a:gd name="connsiteY13" fmla="*/ 6620441 h 6858000"/>
                <a:gd name="connsiteX14" fmla="*/ 231518 w 6055600"/>
                <a:gd name="connsiteY14" fmla="*/ 6299323 h 6858000"/>
                <a:gd name="connsiteX15" fmla="*/ 160401 w 6055600"/>
                <a:gd name="connsiteY15" fmla="*/ 6256627 h 6858000"/>
                <a:gd name="connsiteX16" fmla="*/ 89697 w 6055600"/>
                <a:gd name="connsiteY16" fmla="*/ 6211916 h 6858000"/>
                <a:gd name="connsiteX17" fmla="*/ 20148 w 6055600"/>
                <a:gd name="connsiteY17" fmla="*/ 6163835 h 6858000"/>
                <a:gd name="connsiteX18" fmla="*/ 0 w 6055600"/>
                <a:gd name="connsiteY18" fmla="*/ 6147796 h 6858000"/>
                <a:gd name="connsiteX19" fmla="*/ 3748345 w 6055600"/>
                <a:gd name="connsiteY19" fmla="*/ 0 h 6858000"/>
                <a:gd name="connsiteX20" fmla="*/ 4277792 w 6055600"/>
                <a:gd name="connsiteY20" fmla="*/ 0 h 6858000"/>
                <a:gd name="connsiteX21" fmla="*/ 4339531 w 6055600"/>
                <a:gd name="connsiteY21" fmla="*/ 40262 h 6858000"/>
                <a:gd name="connsiteX22" fmla="*/ 4476306 w 6055600"/>
                <a:gd name="connsiteY22" fmla="*/ 153922 h 6858000"/>
                <a:gd name="connsiteX23" fmla="*/ 4713639 w 6055600"/>
                <a:gd name="connsiteY23" fmla="*/ 422076 h 6858000"/>
                <a:gd name="connsiteX24" fmla="*/ 4906991 w 6055600"/>
                <a:gd name="connsiteY24" fmla="*/ 723463 h 6858000"/>
                <a:gd name="connsiteX25" fmla="*/ 5070511 w 6055600"/>
                <a:gd name="connsiteY25" fmla="*/ 1037524 h 6858000"/>
                <a:gd name="connsiteX26" fmla="*/ 5219493 w 6055600"/>
                <a:gd name="connsiteY26" fmla="*/ 1352079 h 6858000"/>
                <a:gd name="connsiteX27" fmla="*/ 5367779 w 6055600"/>
                <a:gd name="connsiteY27" fmla="*/ 1658945 h 6858000"/>
                <a:gd name="connsiteX28" fmla="*/ 5446095 w 6055600"/>
                <a:gd name="connsiteY28" fmla="*/ 1811301 h 6858000"/>
                <a:gd name="connsiteX29" fmla="*/ 5525115 w 6055600"/>
                <a:gd name="connsiteY29" fmla="*/ 1967103 h 6858000"/>
                <a:gd name="connsiteX30" fmla="*/ 5816642 w 6055600"/>
                <a:gd name="connsiteY30" fmla="*/ 2618837 h 6858000"/>
                <a:gd name="connsiteX31" fmla="*/ 6015787 w 6055600"/>
                <a:gd name="connsiteY31" fmla="*/ 3339957 h 6858000"/>
                <a:gd name="connsiteX32" fmla="*/ 6054206 w 6055600"/>
                <a:gd name="connsiteY32" fmla="*/ 3727239 h 6858000"/>
                <a:gd name="connsiteX33" fmla="*/ 6039811 w 6055600"/>
                <a:gd name="connsiteY33" fmla="*/ 4122735 h 6858000"/>
                <a:gd name="connsiteX34" fmla="*/ 5971601 w 6055600"/>
                <a:gd name="connsiteY34" fmla="*/ 4514288 h 6858000"/>
                <a:gd name="connsiteX35" fmla="*/ 5946751 w 6055600"/>
                <a:gd name="connsiteY35" fmla="*/ 4609838 h 6858000"/>
                <a:gd name="connsiteX36" fmla="*/ 5919986 w 6055600"/>
                <a:gd name="connsiteY36" fmla="*/ 4703178 h 6858000"/>
                <a:gd name="connsiteX37" fmla="*/ 5890731 w 6055600"/>
                <a:gd name="connsiteY37" fmla="*/ 4795992 h 6858000"/>
                <a:gd name="connsiteX38" fmla="*/ 5859058 w 6055600"/>
                <a:gd name="connsiteY38" fmla="*/ 4888015 h 6858000"/>
                <a:gd name="connsiteX39" fmla="*/ 5525053 w 6055600"/>
                <a:gd name="connsiteY39" fmla="*/ 5588449 h 6858000"/>
                <a:gd name="connsiteX40" fmla="*/ 5058962 w 6055600"/>
                <a:gd name="connsiteY40" fmla="*/ 6189929 h 6858000"/>
                <a:gd name="connsiteX41" fmla="*/ 4787706 w 6055600"/>
                <a:gd name="connsiteY41" fmla="*/ 6442985 h 6858000"/>
                <a:gd name="connsiteX42" fmla="*/ 4498686 w 6055600"/>
                <a:gd name="connsiteY42" fmla="*/ 6663678 h 6858000"/>
                <a:gd name="connsiteX43" fmla="*/ 4197167 w 6055600"/>
                <a:gd name="connsiteY43" fmla="*/ 6854053 h 6858000"/>
                <a:gd name="connsiteX44" fmla="*/ 4189720 w 6055600"/>
                <a:gd name="connsiteY44" fmla="*/ 6858000 h 6858000"/>
                <a:gd name="connsiteX45" fmla="*/ 3651929 w 6055600"/>
                <a:gd name="connsiteY45" fmla="*/ 6858000 h 6858000"/>
                <a:gd name="connsiteX46" fmla="*/ 3789040 w 6055600"/>
                <a:gd name="connsiteY46" fmla="*/ 6778034 h 6858000"/>
                <a:gd name="connsiteX47" fmla="*/ 4335568 w 6055600"/>
                <a:gd name="connsiteY47" fmla="*/ 6382709 h 6858000"/>
                <a:gd name="connsiteX48" fmla="*/ 4586923 w 6055600"/>
                <a:gd name="connsiteY48" fmla="*/ 6158577 h 6858000"/>
                <a:gd name="connsiteX49" fmla="*/ 4819585 w 6055600"/>
                <a:gd name="connsiteY49" fmla="*/ 5915847 h 6858000"/>
                <a:gd name="connsiteX50" fmla="*/ 5214727 w 6055600"/>
                <a:gd name="connsiteY50" fmla="*/ 5371094 h 6858000"/>
                <a:gd name="connsiteX51" fmla="*/ 5495409 w 6055600"/>
                <a:gd name="connsiteY51" fmla="*/ 4752778 h 6858000"/>
                <a:gd name="connsiteX52" fmla="*/ 5522322 w 6055600"/>
                <a:gd name="connsiteY52" fmla="*/ 4671511 h 6858000"/>
                <a:gd name="connsiteX53" fmla="*/ 5547631 w 6055600"/>
                <a:gd name="connsiteY53" fmla="*/ 4589675 h 6858000"/>
                <a:gd name="connsiteX54" fmla="*/ 5570792 w 6055600"/>
                <a:gd name="connsiteY54" fmla="*/ 4506978 h 6858000"/>
                <a:gd name="connsiteX55" fmla="*/ 5591541 w 6055600"/>
                <a:gd name="connsiteY55" fmla="*/ 4425334 h 6858000"/>
                <a:gd name="connsiteX56" fmla="*/ 5649500 w 6055600"/>
                <a:gd name="connsiteY56" fmla="*/ 4097286 h 6858000"/>
                <a:gd name="connsiteX57" fmla="*/ 5637615 w 6055600"/>
                <a:gd name="connsiteY57" fmla="*/ 3437524 h 6858000"/>
                <a:gd name="connsiteX58" fmla="*/ 5475454 w 6055600"/>
                <a:gd name="connsiteY58" fmla="*/ 2791575 h 6858000"/>
                <a:gd name="connsiteX59" fmla="*/ 5217600 w 6055600"/>
                <a:gd name="connsiteY59" fmla="*/ 2164719 h 6858000"/>
                <a:gd name="connsiteX60" fmla="*/ 5144941 w 6055600"/>
                <a:gd name="connsiteY60" fmla="*/ 2009490 h 6858000"/>
                <a:gd name="connsiteX61" fmla="*/ 5070052 w 6055600"/>
                <a:gd name="connsiteY61" fmla="*/ 1851823 h 6858000"/>
                <a:gd name="connsiteX62" fmla="*/ 4926984 w 6055600"/>
                <a:gd name="connsiteY62" fmla="*/ 1529226 h 6858000"/>
                <a:gd name="connsiteX63" fmla="*/ 4790925 w 6055600"/>
                <a:gd name="connsiteY63" fmla="*/ 1209923 h 6858000"/>
                <a:gd name="connsiteX64" fmla="*/ 4650559 w 6055600"/>
                <a:gd name="connsiteY64" fmla="*/ 902490 h 6858000"/>
                <a:gd name="connsiteX65" fmla="*/ 4491930 w 6055600"/>
                <a:gd name="connsiteY65" fmla="*/ 616919 h 6858000"/>
                <a:gd name="connsiteX66" fmla="*/ 4302323 w 6055600"/>
                <a:gd name="connsiteY66" fmla="*/ 366083 h 6858000"/>
                <a:gd name="connsiteX67" fmla="*/ 4072203 w 6055600"/>
                <a:gd name="connsiteY67" fmla="*/ 164982 h 6858000"/>
                <a:gd name="connsiteX68" fmla="*/ 3803964 w 6055600"/>
                <a:gd name="connsiteY68" fmla="*/ 21052 h 6858000"/>
                <a:gd name="connsiteX69" fmla="*/ 3768314 w 6055600"/>
                <a:gd name="connsiteY69" fmla="*/ 6826 h 6858000"/>
                <a:gd name="connsiteX70" fmla="*/ 1589779 w 6055600"/>
                <a:gd name="connsiteY70" fmla="*/ 0 h 6858000"/>
                <a:gd name="connsiteX71" fmla="*/ 1918056 w 6055600"/>
                <a:gd name="connsiteY71" fmla="*/ 0 h 6858000"/>
                <a:gd name="connsiteX72" fmla="*/ 1764243 w 6055600"/>
                <a:gd name="connsiteY72" fmla="*/ 55145 h 6858000"/>
                <a:gd name="connsiteX73" fmla="*/ 1313330 w 6055600"/>
                <a:gd name="connsiteY73" fmla="*/ 274424 h 6858000"/>
                <a:gd name="connsiteX74" fmla="*/ 295673 w 6055600"/>
                <a:gd name="connsiteY74" fmla="*/ 1187630 h 6858000"/>
                <a:gd name="connsiteX75" fmla="*/ 96207 w 6055600"/>
                <a:gd name="connsiteY75" fmla="*/ 1474327 h 6858000"/>
                <a:gd name="connsiteX76" fmla="*/ 0 w 6055600"/>
                <a:gd name="connsiteY76" fmla="*/ 1641460 h 6858000"/>
                <a:gd name="connsiteX77" fmla="*/ 0 w 6055600"/>
                <a:gd name="connsiteY77" fmla="*/ 1224218 h 6858000"/>
                <a:gd name="connsiteX78" fmla="*/ 150937 w 6055600"/>
                <a:gd name="connsiteY78" fmla="*/ 1040975 h 6858000"/>
                <a:gd name="connsiteX79" fmla="*/ 1264907 w 6055600"/>
                <a:gd name="connsiteY79" fmla="*/ 158248 h 6858000"/>
                <a:gd name="connsiteX80" fmla="*/ 1575167 w 6055600"/>
                <a:gd name="connsiteY80" fmla="*/ 567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6055600" h="6858000">
                  <a:moveTo>
                    <a:pt x="0" y="5960220"/>
                  </a:moveTo>
                  <a:lnTo>
                    <a:pt x="36039" y="6002605"/>
                  </a:lnTo>
                  <a:cubicBezTo>
                    <a:pt x="54896" y="6021530"/>
                    <a:pt x="73635" y="6040425"/>
                    <a:pt x="92950" y="6059050"/>
                  </a:cubicBezTo>
                  <a:lnTo>
                    <a:pt x="153706" y="6111427"/>
                  </a:lnTo>
                  <a:cubicBezTo>
                    <a:pt x="173546" y="6129485"/>
                    <a:pt x="195722" y="6144912"/>
                    <a:pt x="216806" y="6161603"/>
                  </a:cubicBezTo>
                  <a:cubicBezTo>
                    <a:pt x="238229" y="6177961"/>
                    <a:pt x="259466" y="6194551"/>
                    <a:pt x="281945" y="6209777"/>
                  </a:cubicBezTo>
                  <a:cubicBezTo>
                    <a:pt x="369940" y="6272709"/>
                    <a:pt x="461791" y="6332004"/>
                    <a:pt x="553337" y="6391500"/>
                  </a:cubicBezTo>
                  <a:lnTo>
                    <a:pt x="690543" y="6481634"/>
                  </a:lnTo>
                  <a:lnTo>
                    <a:pt x="827127" y="6573159"/>
                  </a:lnTo>
                  <a:cubicBezTo>
                    <a:pt x="917674" y="6634511"/>
                    <a:pt x="1007156" y="6697737"/>
                    <a:pt x="1095915" y="6762202"/>
                  </a:cubicBezTo>
                  <a:lnTo>
                    <a:pt x="1224853" y="6858000"/>
                  </a:lnTo>
                  <a:lnTo>
                    <a:pt x="1154072" y="6858000"/>
                  </a:lnTo>
                  <a:lnTo>
                    <a:pt x="1073489" y="6799140"/>
                  </a:lnTo>
                  <a:cubicBezTo>
                    <a:pt x="983882" y="6736908"/>
                    <a:pt x="892851" y="6677125"/>
                    <a:pt x="800175" y="6620441"/>
                  </a:cubicBezTo>
                  <a:cubicBezTo>
                    <a:pt x="615108" y="6506015"/>
                    <a:pt x="422939" y="6407807"/>
                    <a:pt x="231518" y="6299323"/>
                  </a:cubicBezTo>
                  <a:cubicBezTo>
                    <a:pt x="207467" y="6286226"/>
                    <a:pt x="184098" y="6271045"/>
                    <a:pt x="160401" y="6256627"/>
                  </a:cubicBezTo>
                  <a:cubicBezTo>
                    <a:pt x="136809" y="6241811"/>
                    <a:pt x="112558" y="6228518"/>
                    <a:pt x="89697" y="6211916"/>
                  </a:cubicBezTo>
                  <a:lnTo>
                    <a:pt x="20148" y="6163835"/>
                  </a:lnTo>
                  <a:lnTo>
                    <a:pt x="0" y="6147796"/>
                  </a:lnTo>
                  <a:close/>
                  <a:moveTo>
                    <a:pt x="3748345" y="0"/>
                  </a:moveTo>
                  <a:lnTo>
                    <a:pt x="4277792" y="0"/>
                  </a:lnTo>
                  <a:lnTo>
                    <a:pt x="4339531" y="40262"/>
                  </a:lnTo>
                  <a:cubicBezTo>
                    <a:pt x="4386991" y="75346"/>
                    <a:pt x="4432680" y="113353"/>
                    <a:pt x="4476306" y="153922"/>
                  </a:cubicBezTo>
                  <a:cubicBezTo>
                    <a:pt x="4563779" y="234693"/>
                    <a:pt x="4642423" y="325982"/>
                    <a:pt x="4713639" y="422076"/>
                  </a:cubicBezTo>
                  <a:cubicBezTo>
                    <a:pt x="4784481" y="518635"/>
                    <a:pt x="4848552" y="619893"/>
                    <a:pt x="4906991" y="723463"/>
                  </a:cubicBezTo>
                  <a:cubicBezTo>
                    <a:pt x="4965582" y="826932"/>
                    <a:pt x="5019421" y="932243"/>
                    <a:pt x="5070511" y="1037524"/>
                  </a:cubicBezTo>
                  <a:cubicBezTo>
                    <a:pt x="5121871" y="1142738"/>
                    <a:pt x="5170833" y="1248016"/>
                    <a:pt x="5219493" y="1352079"/>
                  </a:cubicBezTo>
                  <a:cubicBezTo>
                    <a:pt x="5268459" y="1455943"/>
                    <a:pt x="5317204" y="1558756"/>
                    <a:pt x="5367779" y="1658945"/>
                  </a:cubicBezTo>
                  <a:lnTo>
                    <a:pt x="5446095" y="1811301"/>
                  </a:lnTo>
                  <a:cubicBezTo>
                    <a:pt x="5472584" y="1862992"/>
                    <a:pt x="5498885" y="1914915"/>
                    <a:pt x="5525115" y="1967103"/>
                  </a:cubicBezTo>
                  <a:cubicBezTo>
                    <a:pt x="5629428" y="2176256"/>
                    <a:pt x="5730254" y="2391411"/>
                    <a:pt x="5816642" y="2618837"/>
                  </a:cubicBezTo>
                  <a:cubicBezTo>
                    <a:pt x="5902562" y="2846137"/>
                    <a:pt x="5974641" y="3086291"/>
                    <a:pt x="6015787" y="3339957"/>
                  </a:cubicBezTo>
                  <a:cubicBezTo>
                    <a:pt x="6036373" y="3466512"/>
                    <a:pt x="6050262" y="3596084"/>
                    <a:pt x="6054206" y="3727239"/>
                  </a:cubicBezTo>
                  <a:cubicBezTo>
                    <a:pt x="6058266" y="3858425"/>
                    <a:pt x="6053460" y="3990915"/>
                    <a:pt x="6039811" y="4122735"/>
                  </a:cubicBezTo>
                  <a:cubicBezTo>
                    <a:pt x="6026397" y="4254618"/>
                    <a:pt x="6002552" y="4385688"/>
                    <a:pt x="5971601" y="4514288"/>
                  </a:cubicBezTo>
                  <a:cubicBezTo>
                    <a:pt x="5963342" y="4546050"/>
                    <a:pt x="5955885" y="4579019"/>
                    <a:pt x="5946751" y="4609838"/>
                  </a:cubicBezTo>
                  <a:lnTo>
                    <a:pt x="5919986" y="4703178"/>
                  </a:lnTo>
                  <a:lnTo>
                    <a:pt x="5890731" y="4795992"/>
                  </a:lnTo>
                  <a:cubicBezTo>
                    <a:pt x="5880825" y="4826888"/>
                    <a:pt x="5869667" y="4857307"/>
                    <a:pt x="5859058" y="4888015"/>
                  </a:cubicBezTo>
                  <a:cubicBezTo>
                    <a:pt x="5772112" y="5132558"/>
                    <a:pt x="5660551" y="5369373"/>
                    <a:pt x="5525053" y="5588449"/>
                  </a:cubicBezTo>
                  <a:cubicBezTo>
                    <a:pt x="5389674" y="5807557"/>
                    <a:pt x="5232835" y="6010440"/>
                    <a:pt x="5058962" y="6189929"/>
                  </a:cubicBezTo>
                  <a:cubicBezTo>
                    <a:pt x="4972125" y="6279771"/>
                    <a:pt x="4880998" y="6363650"/>
                    <a:pt x="4787706" y="6442985"/>
                  </a:cubicBezTo>
                  <a:cubicBezTo>
                    <a:pt x="4693655" y="6521410"/>
                    <a:pt x="4597439" y="6595290"/>
                    <a:pt x="4498686" y="6663678"/>
                  </a:cubicBezTo>
                  <a:cubicBezTo>
                    <a:pt x="4399893" y="6731984"/>
                    <a:pt x="4299240" y="6795191"/>
                    <a:pt x="4197167" y="6854053"/>
                  </a:cubicBezTo>
                  <a:lnTo>
                    <a:pt x="4189720" y="6858000"/>
                  </a:lnTo>
                  <a:lnTo>
                    <a:pt x="3651929" y="6858000"/>
                  </a:lnTo>
                  <a:lnTo>
                    <a:pt x="3789040" y="6778034"/>
                  </a:lnTo>
                  <a:cubicBezTo>
                    <a:pt x="3978462" y="6656931"/>
                    <a:pt x="4162446" y="6525734"/>
                    <a:pt x="4335568" y="6382709"/>
                  </a:cubicBezTo>
                  <a:cubicBezTo>
                    <a:pt x="4422084" y="6310901"/>
                    <a:pt x="4506335" y="6236787"/>
                    <a:pt x="4586923" y="6158577"/>
                  </a:cubicBezTo>
                  <a:cubicBezTo>
                    <a:pt x="4668153" y="6081248"/>
                    <a:pt x="4745649" y="6000086"/>
                    <a:pt x="4819585" y="5915847"/>
                  </a:cubicBezTo>
                  <a:cubicBezTo>
                    <a:pt x="4967573" y="5747401"/>
                    <a:pt x="5101426" y="5566247"/>
                    <a:pt x="5214727" y="5371094"/>
                  </a:cubicBezTo>
                  <a:cubicBezTo>
                    <a:pt x="5327795" y="5175879"/>
                    <a:pt x="5421090" y="4968427"/>
                    <a:pt x="5495409" y="4752778"/>
                  </a:cubicBezTo>
                  <a:cubicBezTo>
                    <a:pt x="5504291" y="4725712"/>
                    <a:pt x="5513872" y="4698834"/>
                    <a:pt x="5522322" y="4671511"/>
                  </a:cubicBezTo>
                  <a:lnTo>
                    <a:pt x="5547631" y="4589675"/>
                  </a:lnTo>
                  <a:lnTo>
                    <a:pt x="5570792" y="4506978"/>
                  </a:lnTo>
                  <a:cubicBezTo>
                    <a:pt x="5578845" y="4479265"/>
                    <a:pt x="5584485" y="4452605"/>
                    <a:pt x="5591541" y="4425334"/>
                  </a:cubicBezTo>
                  <a:cubicBezTo>
                    <a:pt x="5618002" y="4316765"/>
                    <a:pt x="5636850" y="4207148"/>
                    <a:pt x="5649500" y="4097286"/>
                  </a:cubicBezTo>
                  <a:cubicBezTo>
                    <a:pt x="5674602" y="3877368"/>
                    <a:pt x="5668749" y="3656091"/>
                    <a:pt x="5637615" y="3437524"/>
                  </a:cubicBezTo>
                  <a:cubicBezTo>
                    <a:pt x="5605861" y="3218934"/>
                    <a:pt x="5549060" y="3003118"/>
                    <a:pt x="5475454" y="2791575"/>
                  </a:cubicBezTo>
                  <a:cubicBezTo>
                    <a:pt x="5402070" y="2579668"/>
                    <a:pt x="5313111" y="2371656"/>
                    <a:pt x="5217600" y="2164719"/>
                  </a:cubicBezTo>
                  <a:cubicBezTo>
                    <a:pt x="5193627" y="2112994"/>
                    <a:pt x="5169419" y="2061207"/>
                    <a:pt x="5144941" y="2009490"/>
                  </a:cubicBezTo>
                  <a:lnTo>
                    <a:pt x="5070052" y="1851823"/>
                  </a:lnTo>
                  <a:cubicBezTo>
                    <a:pt x="5020031" y="1744421"/>
                    <a:pt x="4972748" y="1636620"/>
                    <a:pt x="4926984" y="1529226"/>
                  </a:cubicBezTo>
                  <a:lnTo>
                    <a:pt x="4790925" y="1209923"/>
                  </a:lnTo>
                  <a:cubicBezTo>
                    <a:pt x="4745458" y="1105158"/>
                    <a:pt x="4699567" y="1001976"/>
                    <a:pt x="4650559" y="902490"/>
                  </a:cubicBezTo>
                  <a:cubicBezTo>
                    <a:pt x="4601243" y="803205"/>
                    <a:pt x="4549606" y="706978"/>
                    <a:pt x="4491930" y="616919"/>
                  </a:cubicBezTo>
                  <a:cubicBezTo>
                    <a:pt x="4434712" y="526559"/>
                    <a:pt x="4372370" y="441762"/>
                    <a:pt x="4302323" y="366083"/>
                  </a:cubicBezTo>
                  <a:cubicBezTo>
                    <a:pt x="4232428" y="290304"/>
                    <a:pt x="4155542" y="222846"/>
                    <a:pt x="4072203" y="164982"/>
                  </a:cubicBezTo>
                  <a:cubicBezTo>
                    <a:pt x="3988864" y="107118"/>
                    <a:pt x="3898693" y="59316"/>
                    <a:pt x="3803964" y="21052"/>
                  </a:cubicBezTo>
                  <a:lnTo>
                    <a:pt x="3768314" y="6826"/>
                  </a:lnTo>
                  <a:close/>
                  <a:moveTo>
                    <a:pt x="1589779" y="0"/>
                  </a:moveTo>
                  <a:lnTo>
                    <a:pt x="1918056" y="0"/>
                  </a:lnTo>
                  <a:lnTo>
                    <a:pt x="1764243" y="55145"/>
                  </a:lnTo>
                  <a:cubicBezTo>
                    <a:pt x="1609764" y="115414"/>
                    <a:pt x="1458840" y="188978"/>
                    <a:pt x="1313330" y="274424"/>
                  </a:cubicBezTo>
                  <a:cubicBezTo>
                    <a:pt x="924625" y="501532"/>
                    <a:pt x="576885" y="817476"/>
                    <a:pt x="295673" y="1187630"/>
                  </a:cubicBezTo>
                  <a:cubicBezTo>
                    <a:pt x="225216" y="1280162"/>
                    <a:pt x="158640" y="1375858"/>
                    <a:pt x="96207" y="1474327"/>
                  </a:cubicBezTo>
                  <a:lnTo>
                    <a:pt x="0" y="1641460"/>
                  </a:lnTo>
                  <a:lnTo>
                    <a:pt x="0" y="1224218"/>
                  </a:lnTo>
                  <a:lnTo>
                    <a:pt x="150937" y="1040975"/>
                  </a:lnTo>
                  <a:cubicBezTo>
                    <a:pt x="478530" y="677729"/>
                    <a:pt x="858178" y="381092"/>
                    <a:pt x="1264907" y="158248"/>
                  </a:cubicBezTo>
                  <a:cubicBezTo>
                    <a:pt x="1366631" y="102619"/>
                    <a:pt x="1470177" y="51760"/>
                    <a:pt x="1575167" y="567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image1.jpeg" descr="Bild">
            <a:extLst>
              <a:ext uri="{FF2B5EF4-FFF2-40B4-BE49-F238E27FC236}">
                <a16:creationId xmlns:a16="http://schemas.microsoft.com/office/drawing/2014/main" id="{DB40AA4C-B54F-BDFC-D9B2-467FFF5BAD9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4437" y="1861673"/>
            <a:ext cx="3785616" cy="3463838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02558E-E1CC-AE51-DB98-C20ED4B16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1072" y="3172407"/>
            <a:ext cx="4765949" cy="2602751"/>
          </a:xfrm>
        </p:spPr>
        <p:txBody>
          <a:bodyPr anchor="t">
            <a:normAutofit/>
          </a:bodyPr>
          <a:lstStyle/>
          <a:p>
            <a:endParaRPr lang="sv-SE" sz="1800" dirty="0">
              <a:solidFill>
                <a:schemeClr val="tx2"/>
              </a:solidFill>
            </a:endParaRPr>
          </a:p>
          <a:p>
            <a:endParaRPr lang="sv-SE" sz="1800" dirty="0">
              <a:solidFill>
                <a:schemeClr val="tx2"/>
              </a:solidFill>
            </a:endParaRPr>
          </a:p>
          <a:p>
            <a:endParaRPr lang="sv-SE" sz="1800" dirty="0">
              <a:solidFill>
                <a:schemeClr val="tx2"/>
              </a:solidFill>
            </a:endParaRPr>
          </a:p>
          <a:p>
            <a:r>
              <a:rPr lang="sv-SE" dirty="0">
                <a:solidFill>
                  <a:schemeClr val="tx2"/>
                </a:solidFill>
              </a:rPr>
              <a:t>Folkuniversitets ombyggnad blir klar och vi får in en efterlängtad intäkt</a:t>
            </a:r>
          </a:p>
        </p:txBody>
      </p:sp>
    </p:spTree>
    <p:extLst>
      <p:ext uri="{BB962C8B-B14F-4D97-AF65-F5344CB8AC3E}">
        <p14:creationId xmlns:p14="http://schemas.microsoft.com/office/powerpoint/2010/main" val="34458033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DDBB197-D710-4A4F-A9CA-FD2177498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5D1CFA-2CDB-4B64-BD9F-85744E8DA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B0DD852-71B4-F1ED-4CE6-9D23A81D3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4977976" cy="1454051"/>
          </a:xfrm>
        </p:spPr>
        <p:txBody>
          <a:bodyPr>
            <a:normAutofit/>
          </a:bodyPr>
          <a:lstStyle/>
          <a:p>
            <a:r>
              <a:rPr lang="sv-SE" sz="3600">
                <a:solidFill>
                  <a:schemeClr val="tx2"/>
                </a:solidFill>
              </a:rPr>
              <a:t>2024 – ur BRF Triangelns synvinkel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02558E-E1CC-AE51-DB98-C20ED4B16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sv-SE" sz="1800" dirty="0">
                <a:solidFill>
                  <a:schemeClr val="tx2"/>
                </a:solidFill>
              </a:rPr>
              <a:t>Ett omfattande år när det gäller vårt underhåll, vilket gör att 2024 blir ett ganska kostsamt år.</a:t>
            </a:r>
          </a:p>
          <a:p>
            <a:r>
              <a:rPr lang="sv-SE" sz="1800" dirty="0">
                <a:solidFill>
                  <a:schemeClr val="tx2"/>
                </a:solidFill>
              </a:rPr>
              <a:t>Ni som var här förra gången kanske minns att det bland annat skall bytas ut bland annat kylaggregat, termostatventiler och minst en hiss.</a:t>
            </a:r>
          </a:p>
          <a:p>
            <a:r>
              <a:rPr lang="sv-SE" sz="1800" dirty="0">
                <a:solidFill>
                  <a:schemeClr val="tx2"/>
                </a:solidFill>
              </a:rPr>
              <a:t>Kostnad i underhållsplanen är ca 3,7 miljoner kronor</a:t>
            </a:r>
          </a:p>
          <a:p>
            <a:r>
              <a:rPr lang="sv-SE" sz="1800" dirty="0">
                <a:solidFill>
                  <a:schemeClr val="tx2"/>
                </a:solidFill>
              </a:rPr>
              <a:t>Vi kommer att titta noggrant på de åtgärder som kan flyttas till kommande år.</a:t>
            </a:r>
          </a:p>
          <a:p>
            <a:pPr marL="0" indent="0">
              <a:buNone/>
            </a:pPr>
            <a:endParaRPr lang="sv-SE" sz="1800" dirty="0">
              <a:solidFill>
                <a:schemeClr val="tx2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EE5136-01F1-466C-962D-BA9B4C675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69897" y="0"/>
            <a:ext cx="5822103" cy="6685267"/>
            <a:chOff x="6357228" y="0"/>
            <a:chExt cx="5822103" cy="6685267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11D3AD4-AF9B-4EB5-8C7B-C45D173B4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7228" y="0"/>
              <a:ext cx="5822102" cy="6685267"/>
            </a:xfrm>
            <a:custGeom>
              <a:avLst/>
              <a:gdLst>
                <a:gd name="connsiteX0" fmla="*/ 2605444 w 5822102"/>
                <a:gd name="connsiteY0" fmla="*/ 0 h 6685267"/>
                <a:gd name="connsiteX1" fmla="*/ 4757391 w 5822102"/>
                <a:gd name="connsiteY1" fmla="*/ 0 h 6685267"/>
                <a:gd name="connsiteX2" fmla="*/ 4913680 w 5822102"/>
                <a:gd name="connsiteY2" fmla="*/ 56274 h 6685267"/>
                <a:gd name="connsiteX3" fmla="*/ 5376238 w 5822102"/>
                <a:gd name="connsiteY3" fmla="*/ 282027 h 6685267"/>
                <a:gd name="connsiteX4" fmla="*/ 5658024 w 5822102"/>
                <a:gd name="connsiteY4" fmla="*/ 471014 h 6685267"/>
                <a:gd name="connsiteX5" fmla="*/ 5822102 w 5822102"/>
                <a:gd name="connsiteY5" fmla="*/ 609109 h 6685267"/>
                <a:gd name="connsiteX6" fmla="*/ 5822102 w 5822102"/>
                <a:gd name="connsiteY6" fmla="*/ 760697 h 6685267"/>
                <a:gd name="connsiteX7" fmla="*/ 5707785 w 5822102"/>
                <a:gd name="connsiteY7" fmla="*/ 666601 h 6685267"/>
                <a:gd name="connsiteX8" fmla="*/ 5577306 w 5822102"/>
                <a:gd name="connsiteY8" fmla="*/ 571666 h 6685267"/>
                <a:gd name="connsiteX9" fmla="*/ 5298630 w 5822102"/>
                <a:gd name="connsiteY9" fmla="*/ 407449 h 6685267"/>
                <a:gd name="connsiteX10" fmla="*/ 4690768 w 5822102"/>
                <a:gd name="connsiteY10" fmla="*/ 184979 h 6685267"/>
                <a:gd name="connsiteX11" fmla="*/ 4048577 w 5822102"/>
                <a:gd name="connsiteY11" fmla="*/ 99280 h 6685267"/>
                <a:gd name="connsiteX12" fmla="*/ 3405404 w 5822102"/>
                <a:gd name="connsiteY12" fmla="*/ 131937 h 6685267"/>
                <a:gd name="connsiteX13" fmla="*/ 3089702 w 5822102"/>
                <a:gd name="connsiteY13" fmla="*/ 190190 h 6685267"/>
                <a:gd name="connsiteX14" fmla="*/ 2780132 w 5822102"/>
                <a:gd name="connsiteY14" fmla="*/ 273457 h 6685267"/>
                <a:gd name="connsiteX15" fmla="*/ 2478040 w 5822102"/>
                <a:gd name="connsiteY15" fmla="*/ 379654 h 6685267"/>
                <a:gd name="connsiteX16" fmla="*/ 2184897 w 5822102"/>
                <a:gd name="connsiteY16" fmla="*/ 507972 h 6685267"/>
                <a:gd name="connsiteX17" fmla="*/ 1629141 w 5822102"/>
                <a:gd name="connsiteY17" fmla="*/ 823205 h 6685267"/>
                <a:gd name="connsiteX18" fmla="*/ 1497711 w 5822102"/>
                <a:gd name="connsiteY18" fmla="*/ 914000 h 6685267"/>
                <a:gd name="connsiteX19" fmla="*/ 1433099 w 5822102"/>
                <a:gd name="connsiteY19" fmla="*/ 960903 h 6685267"/>
                <a:gd name="connsiteX20" fmla="*/ 1369346 w 5822102"/>
                <a:gd name="connsiteY20" fmla="*/ 1008963 h 6685267"/>
                <a:gd name="connsiteX21" fmla="*/ 1123406 w 5822102"/>
                <a:gd name="connsiteY21" fmla="*/ 1212905 h 6685267"/>
                <a:gd name="connsiteX22" fmla="*/ 684367 w 5822102"/>
                <a:gd name="connsiteY22" fmla="*/ 1675564 h 6685267"/>
                <a:gd name="connsiteX23" fmla="*/ 497153 w 5822102"/>
                <a:gd name="connsiteY23" fmla="*/ 1933588 h 6685267"/>
                <a:gd name="connsiteX24" fmla="*/ 337770 w 5822102"/>
                <a:gd name="connsiteY24" fmla="*/ 2208983 h 6685267"/>
                <a:gd name="connsiteX25" fmla="*/ 302461 w 5822102"/>
                <a:gd name="connsiteY25" fmla="*/ 2280207 h 6685267"/>
                <a:gd name="connsiteX26" fmla="*/ 285296 w 5822102"/>
                <a:gd name="connsiteY26" fmla="*/ 2316107 h 6685267"/>
                <a:gd name="connsiteX27" fmla="*/ 268991 w 5822102"/>
                <a:gd name="connsiteY27" fmla="*/ 2352355 h 6685267"/>
                <a:gd name="connsiteX28" fmla="*/ 237849 w 5822102"/>
                <a:gd name="connsiteY28" fmla="*/ 2425432 h 6685267"/>
                <a:gd name="connsiteX29" fmla="*/ 208670 w 5822102"/>
                <a:gd name="connsiteY29" fmla="*/ 2499319 h 6685267"/>
                <a:gd name="connsiteX30" fmla="*/ 113775 w 5822102"/>
                <a:gd name="connsiteY30" fmla="*/ 2801929 h 6685267"/>
                <a:gd name="connsiteX31" fmla="*/ 36781 w 5822102"/>
                <a:gd name="connsiteY31" fmla="*/ 3428922 h 6685267"/>
                <a:gd name="connsiteX32" fmla="*/ 69148 w 5822102"/>
                <a:gd name="connsiteY32" fmla="*/ 3741955 h 6685267"/>
                <a:gd name="connsiteX33" fmla="*/ 167966 w 5822102"/>
                <a:gd name="connsiteY33" fmla="*/ 4041323 h 6685267"/>
                <a:gd name="connsiteX34" fmla="*/ 202049 w 5822102"/>
                <a:gd name="connsiteY34" fmla="*/ 4112894 h 6685267"/>
                <a:gd name="connsiteX35" fmla="*/ 239933 w 5822102"/>
                <a:gd name="connsiteY35" fmla="*/ 4182843 h 6685267"/>
                <a:gd name="connsiteX36" fmla="*/ 323916 w 5822102"/>
                <a:gd name="connsiteY36" fmla="*/ 4318456 h 6685267"/>
                <a:gd name="connsiteX37" fmla="*/ 416604 w 5822102"/>
                <a:gd name="connsiteY37" fmla="*/ 4449436 h 6685267"/>
                <a:gd name="connsiteX38" fmla="*/ 515911 w 5822102"/>
                <a:gd name="connsiteY38" fmla="*/ 4576711 h 6685267"/>
                <a:gd name="connsiteX39" fmla="*/ 722619 w 5822102"/>
                <a:gd name="connsiteY39" fmla="*/ 4828482 h 6685267"/>
                <a:gd name="connsiteX40" fmla="*/ 825972 w 5822102"/>
                <a:gd name="connsiteY40" fmla="*/ 4956104 h 6685267"/>
                <a:gd name="connsiteX41" fmla="*/ 926506 w 5822102"/>
                <a:gd name="connsiteY41" fmla="*/ 5085347 h 6685267"/>
                <a:gd name="connsiteX42" fmla="*/ 1027040 w 5822102"/>
                <a:gd name="connsiteY42" fmla="*/ 5210191 h 6685267"/>
                <a:gd name="connsiteX43" fmla="*/ 1132110 w 5822102"/>
                <a:gd name="connsiteY43" fmla="*/ 5330748 h 6685267"/>
                <a:gd name="connsiteX44" fmla="*/ 1354880 w 5822102"/>
                <a:gd name="connsiteY44" fmla="*/ 5558083 h 6685267"/>
                <a:gd name="connsiteX45" fmla="*/ 1855220 w 5822102"/>
                <a:gd name="connsiteY45" fmla="*/ 5937591 h 6685267"/>
                <a:gd name="connsiteX46" fmla="*/ 2131810 w 5822102"/>
                <a:gd name="connsiteY46" fmla="*/ 6080268 h 6685267"/>
                <a:gd name="connsiteX47" fmla="*/ 2423726 w 5822102"/>
                <a:gd name="connsiteY47" fmla="*/ 6188087 h 6685267"/>
                <a:gd name="connsiteX48" fmla="*/ 2727780 w 5822102"/>
                <a:gd name="connsiteY48" fmla="*/ 6262552 h 6685267"/>
                <a:gd name="connsiteX49" fmla="*/ 3041276 w 5822102"/>
                <a:gd name="connsiteY49" fmla="*/ 6304245 h 6685267"/>
                <a:gd name="connsiteX50" fmla="*/ 3360532 w 5822102"/>
                <a:gd name="connsiteY50" fmla="*/ 6317331 h 6685267"/>
                <a:gd name="connsiteX51" fmla="*/ 3439855 w 5822102"/>
                <a:gd name="connsiteY51" fmla="*/ 6316751 h 6685267"/>
                <a:gd name="connsiteX52" fmla="*/ 3478721 w 5822102"/>
                <a:gd name="connsiteY52" fmla="*/ 6315826 h 6685267"/>
                <a:gd name="connsiteX53" fmla="*/ 3517463 w 5822102"/>
                <a:gd name="connsiteY53" fmla="*/ 6313971 h 6685267"/>
                <a:gd name="connsiteX54" fmla="*/ 3671452 w 5822102"/>
                <a:gd name="connsiteY54" fmla="*/ 6301233 h 6685267"/>
                <a:gd name="connsiteX55" fmla="*/ 4265460 w 5822102"/>
                <a:gd name="connsiteY55" fmla="*/ 6149638 h 6685267"/>
                <a:gd name="connsiteX56" fmla="*/ 4546587 w 5822102"/>
                <a:gd name="connsiteY56" fmla="*/ 6018079 h 6685267"/>
                <a:gd name="connsiteX57" fmla="*/ 4818030 w 5822102"/>
                <a:gd name="connsiteY57" fmla="*/ 5858029 h 6685267"/>
                <a:gd name="connsiteX58" fmla="*/ 5081870 w 5822102"/>
                <a:gd name="connsiteY58" fmla="*/ 5676903 h 6685267"/>
                <a:gd name="connsiteX59" fmla="*/ 5212073 w 5822102"/>
                <a:gd name="connsiteY59" fmla="*/ 5581013 h 6685267"/>
                <a:gd name="connsiteX60" fmla="*/ 5343625 w 5822102"/>
                <a:gd name="connsiteY60" fmla="*/ 5481533 h 6685267"/>
                <a:gd name="connsiteX61" fmla="*/ 5610378 w 5822102"/>
                <a:gd name="connsiteY61" fmla="*/ 5284425 h 6685267"/>
                <a:gd name="connsiteX62" fmla="*/ 5822102 w 5822102"/>
                <a:gd name="connsiteY62" fmla="*/ 5126414 h 6685267"/>
                <a:gd name="connsiteX63" fmla="*/ 5822102 w 5822102"/>
                <a:gd name="connsiteY63" fmla="*/ 5556641 h 6685267"/>
                <a:gd name="connsiteX64" fmla="*/ 5576325 w 5822102"/>
                <a:gd name="connsiteY64" fmla="*/ 5749979 h 6685267"/>
                <a:gd name="connsiteX65" fmla="*/ 5447715 w 5822102"/>
                <a:gd name="connsiteY65" fmla="*/ 5852818 h 6685267"/>
                <a:gd name="connsiteX66" fmla="*/ 5315059 w 5822102"/>
                <a:gd name="connsiteY66" fmla="*/ 5956236 h 6685267"/>
                <a:gd name="connsiteX67" fmla="*/ 5038468 w 5822102"/>
                <a:gd name="connsiteY67" fmla="*/ 6155776 h 6685267"/>
                <a:gd name="connsiteX68" fmla="*/ 4741892 w 5822102"/>
                <a:gd name="connsiteY68" fmla="*/ 6338292 h 6685267"/>
                <a:gd name="connsiteX69" fmla="*/ 4420920 w 5822102"/>
                <a:gd name="connsiteY69" fmla="*/ 6492203 h 6685267"/>
                <a:gd name="connsiteX70" fmla="*/ 3717672 w 5822102"/>
                <a:gd name="connsiteY70" fmla="*/ 6670434 h 6685267"/>
                <a:gd name="connsiteX71" fmla="*/ 3535853 w 5822102"/>
                <a:gd name="connsiteY71" fmla="*/ 6683289 h 6685267"/>
                <a:gd name="connsiteX72" fmla="*/ 3490367 w 5822102"/>
                <a:gd name="connsiteY72" fmla="*/ 6684910 h 6685267"/>
                <a:gd name="connsiteX73" fmla="*/ 3445005 w 5822102"/>
                <a:gd name="connsiteY73" fmla="*/ 6685142 h 6685267"/>
                <a:gd name="connsiteX74" fmla="*/ 3355872 w 5822102"/>
                <a:gd name="connsiteY74" fmla="*/ 6684100 h 6685267"/>
                <a:gd name="connsiteX75" fmla="*/ 3179203 w 5822102"/>
                <a:gd name="connsiteY75" fmla="*/ 6677150 h 6685267"/>
                <a:gd name="connsiteX76" fmla="*/ 3002410 w 5822102"/>
                <a:gd name="connsiteY76" fmla="*/ 6661169 h 6685267"/>
                <a:gd name="connsiteX77" fmla="*/ 2650296 w 5822102"/>
                <a:gd name="connsiteY77" fmla="*/ 6604191 h 6685267"/>
                <a:gd name="connsiteX78" fmla="*/ 2306028 w 5822102"/>
                <a:gd name="connsiteY78" fmla="*/ 6505869 h 6685267"/>
                <a:gd name="connsiteX79" fmla="*/ 1978803 w 5822102"/>
                <a:gd name="connsiteY79" fmla="*/ 6363307 h 6685267"/>
                <a:gd name="connsiteX80" fmla="*/ 1678428 w 5822102"/>
                <a:gd name="connsiteY80" fmla="*/ 6177779 h 6685267"/>
                <a:gd name="connsiteX81" fmla="*/ 1175880 w 5822102"/>
                <a:gd name="connsiteY81" fmla="*/ 5710373 h 6685267"/>
                <a:gd name="connsiteX82" fmla="*/ 971502 w 5822102"/>
                <a:gd name="connsiteY82" fmla="*/ 5445399 h 6685267"/>
                <a:gd name="connsiteX83" fmla="*/ 790909 w 5822102"/>
                <a:gd name="connsiteY83" fmla="*/ 5169078 h 6685267"/>
                <a:gd name="connsiteX84" fmla="*/ 706680 w 5822102"/>
                <a:gd name="connsiteY84" fmla="*/ 5031959 h 6685267"/>
                <a:gd name="connsiteX85" fmla="*/ 619143 w 5822102"/>
                <a:gd name="connsiteY85" fmla="*/ 4897157 h 6685267"/>
                <a:gd name="connsiteX86" fmla="*/ 436465 w 5822102"/>
                <a:gd name="connsiteY86" fmla="*/ 4628710 h 6685267"/>
                <a:gd name="connsiteX87" fmla="*/ 347088 w 5822102"/>
                <a:gd name="connsiteY87" fmla="*/ 4492171 h 6685267"/>
                <a:gd name="connsiteX88" fmla="*/ 262001 w 5822102"/>
                <a:gd name="connsiteY88" fmla="*/ 4352619 h 6685267"/>
                <a:gd name="connsiteX89" fmla="*/ 118679 w 5822102"/>
                <a:gd name="connsiteY89" fmla="*/ 4059853 h 6685267"/>
                <a:gd name="connsiteX90" fmla="*/ 28322 w 5822102"/>
                <a:gd name="connsiteY90" fmla="*/ 3749136 h 6685267"/>
                <a:gd name="connsiteX91" fmla="*/ 0 w 5822102"/>
                <a:gd name="connsiteY91" fmla="*/ 3428922 h 6685267"/>
                <a:gd name="connsiteX92" fmla="*/ 253052 w 5822102"/>
                <a:gd name="connsiteY92" fmla="*/ 2174356 h 6685267"/>
                <a:gd name="connsiteX93" fmla="*/ 389141 w 5822102"/>
                <a:gd name="connsiteY93" fmla="*/ 1877652 h 6685267"/>
                <a:gd name="connsiteX94" fmla="*/ 552079 w 5822102"/>
                <a:gd name="connsiteY94" fmla="*/ 1591834 h 6685267"/>
                <a:gd name="connsiteX95" fmla="*/ 954950 w 5822102"/>
                <a:gd name="connsiteY95" fmla="*/ 1061773 h 6685267"/>
                <a:gd name="connsiteX96" fmla="*/ 1192922 w 5822102"/>
                <a:gd name="connsiteY96" fmla="*/ 822626 h 6685267"/>
                <a:gd name="connsiteX97" fmla="*/ 1255939 w 5822102"/>
                <a:gd name="connsiteY97" fmla="*/ 765880 h 6685267"/>
                <a:gd name="connsiteX98" fmla="*/ 1320183 w 5822102"/>
                <a:gd name="connsiteY98" fmla="*/ 710291 h 6685267"/>
                <a:gd name="connsiteX99" fmla="*/ 1452961 w 5822102"/>
                <a:gd name="connsiteY99" fmla="*/ 603514 h 6685267"/>
                <a:gd name="connsiteX100" fmla="*/ 2033360 w 5822102"/>
                <a:gd name="connsiteY100" fmla="*/ 235818 h 6685267"/>
                <a:gd name="connsiteX101" fmla="*/ 2512513 w 5822102"/>
                <a:gd name="connsiteY101" fmla="*/ 30012 h 668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5822102" h="6685267">
                  <a:moveTo>
                    <a:pt x="2605444" y="0"/>
                  </a:moveTo>
                  <a:lnTo>
                    <a:pt x="4757391" y="0"/>
                  </a:lnTo>
                  <a:lnTo>
                    <a:pt x="4913680" y="56274"/>
                  </a:lnTo>
                  <a:cubicBezTo>
                    <a:pt x="5074659" y="119278"/>
                    <a:pt x="5229483" y="195083"/>
                    <a:pt x="5376238" y="282027"/>
                  </a:cubicBezTo>
                  <a:cubicBezTo>
                    <a:pt x="5474014" y="340105"/>
                    <a:pt x="5568080" y="403280"/>
                    <a:pt x="5658024" y="471014"/>
                  </a:cubicBezTo>
                  <a:lnTo>
                    <a:pt x="5822102" y="609109"/>
                  </a:lnTo>
                  <a:lnTo>
                    <a:pt x="5822102" y="760697"/>
                  </a:lnTo>
                  <a:lnTo>
                    <a:pt x="5707785" y="666601"/>
                  </a:lnTo>
                  <a:cubicBezTo>
                    <a:pt x="5665273" y="633682"/>
                    <a:pt x="5621749" y="602008"/>
                    <a:pt x="5577306" y="571666"/>
                  </a:cubicBezTo>
                  <a:cubicBezTo>
                    <a:pt x="5487929" y="511562"/>
                    <a:pt x="5395118" y="456089"/>
                    <a:pt x="5298630" y="407449"/>
                  </a:cubicBezTo>
                  <a:cubicBezTo>
                    <a:pt x="5106266" y="309010"/>
                    <a:pt x="4901153" y="235355"/>
                    <a:pt x="4690768" y="184979"/>
                  </a:cubicBezTo>
                  <a:cubicBezTo>
                    <a:pt x="4480382" y="134486"/>
                    <a:pt x="4264724" y="106807"/>
                    <a:pt x="4048577" y="99280"/>
                  </a:cubicBezTo>
                  <a:cubicBezTo>
                    <a:pt x="3832182" y="90709"/>
                    <a:pt x="3617997" y="102290"/>
                    <a:pt x="3405404" y="131937"/>
                  </a:cubicBezTo>
                  <a:cubicBezTo>
                    <a:pt x="3299353" y="147340"/>
                    <a:pt x="3193915" y="166449"/>
                    <a:pt x="3089702" y="190190"/>
                  </a:cubicBezTo>
                  <a:cubicBezTo>
                    <a:pt x="2985491" y="214278"/>
                    <a:pt x="2882137" y="241725"/>
                    <a:pt x="2780132" y="273457"/>
                  </a:cubicBezTo>
                  <a:cubicBezTo>
                    <a:pt x="2678126" y="305073"/>
                    <a:pt x="2577348" y="340510"/>
                    <a:pt x="2478040" y="379654"/>
                  </a:cubicBezTo>
                  <a:cubicBezTo>
                    <a:pt x="2378854" y="418914"/>
                    <a:pt x="2281017" y="461763"/>
                    <a:pt x="2184897" y="507972"/>
                  </a:cubicBezTo>
                  <a:cubicBezTo>
                    <a:pt x="1992657" y="600271"/>
                    <a:pt x="1806791" y="705542"/>
                    <a:pt x="1629141" y="823205"/>
                  </a:cubicBezTo>
                  <a:cubicBezTo>
                    <a:pt x="1584882" y="852736"/>
                    <a:pt x="1540745" y="882731"/>
                    <a:pt x="1497711" y="914000"/>
                  </a:cubicBezTo>
                  <a:cubicBezTo>
                    <a:pt x="1475888" y="929286"/>
                    <a:pt x="1454555" y="945153"/>
                    <a:pt x="1433099" y="960903"/>
                  </a:cubicBezTo>
                  <a:cubicBezTo>
                    <a:pt x="1411521" y="976537"/>
                    <a:pt x="1390311" y="992634"/>
                    <a:pt x="1369346" y="1008963"/>
                  </a:cubicBezTo>
                  <a:cubicBezTo>
                    <a:pt x="1285119" y="1074165"/>
                    <a:pt x="1202730" y="1141797"/>
                    <a:pt x="1123406" y="1212905"/>
                  </a:cubicBezTo>
                  <a:cubicBezTo>
                    <a:pt x="964391" y="1354656"/>
                    <a:pt x="816900" y="1509261"/>
                    <a:pt x="684367" y="1675564"/>
                  </a:cubicBezTo>
                  <a:cubicBezTo>
                    <a:pt x="618161" y="1758716"/>
                    <a:pt x="555512" y="1844763"/>
                    <a:pt x="497153" y="1933588"/>
                  </a:cubicBezTo>
                  <a:cubicBezTo>
                    <a:pt x="439775" y="2022877"/>
                    <a:pt x="385584" y="2114367"/>
                    <a:pt x="337770" y="2208983"/>
                  </a:cubicBezTo>
                  <a:cubicBezTo>
                    <a:pt x="325388" y="2232493"/>
                    <a:pt x="313862" y="2256349"/>
                    <a:pt x="302461" y="2280207"/>
                  </a:cubicBezTo>
                  <a:lnTo>
                    <a:pt x="285296" y="2316107"/>
                  </a:lnTo>
                  <a:lnTo>
                    <a:pt x="268991" y="2352355"/>
                  </a:lnTo>
                  <a:cubicBezTo>
                    <a:pt x="258324" y="2376560"/>
                    <a:pt x="247535" y="2400764"/>
                    <a:pt x="237849" y="2425432"/>
                  </a:cubicBezTo>
                  <a:cubicBezTo>
                    <a:pt x="228163" y="2450099"/>
                    <a:pt x="217498" y="2474419"/>
                    <a:pt x="208670" y="2499319"/>
                  </a:cubicBezTo>
                  <a:cubicBezTo>
                    <a:pt x="170909" y="2598219"/>
                    <a:pt x="138908" y="2699206"/>
                    <a:pt x="113775" y="2801929"/>
                  </a:cubicBezTo>
                  <a:cubicBezTo>
                    <a:pt x="62773" y="3006911"/>
                    <a:pt x="36659" y="3217917"/>
                    <a:pt x="36781" y="3428922"/>
                  </a:cubicBezTo>
                  <a:cubicBezTo>
                    <a:pt x="37394" y="3534078"/>
                    <a:pt x="47816" y="3639001"/>
                    <a:pt x="69148" y="3741955"/>
                  </a:cubicBezTo>
                  <a:cubicBezTo>
                    <a:pt x="91585" y="3844679"/>
                    <a:pt x="124074" y="3945202"/>
                    <a:pt x="167966" y="4041323"/>
                  </a:cubicBezTo>
                  <a:cubicBezTo>
                    <a:pt x="178387" y="4065528"/>
                    <a:pt x="190525" y="4089153"/>
                    <a:pt x="202049" y="4112894"/>
                  </a:cubicBezTo>
                  <a:cubicBezTo>
                    <a:pt x="214555" y="4136288"/>
                    <a:pt x="226447" y="4159912"/>
                    <a:pt x="239933" y="4182843"/>
                  </a:cubicBezTo>
                  <a:cubicBezTo>
                    <a:pt x="265680" y="4229167"/>
                    <a:pt x="294368" y="4274101"/>
                    <a:pt x="323916" y="4318456"/>
                  </a:cubicBezTo>
                  <a:cubicBezTo>
                    <a:pt x="353341" y="4362927"/>
                    <a:pt x="384849" y="4406240"/>
                    <a:pt x="416604" y="4449436"/>
                  </a:cubicBezTo>
                  <a:cubicBezTo>
                    <a:pt x="448847" y="4492286"/>
                    <a:pt x="482319" y="4534557"/>
                    <a:pt x="515911" y="4576711"/>
                  </a:cubicBezTo>
                  <a:cubicBezTo>
                    <a:pt x="583219" y="4661137"/>
                    <a:pt x="653594" y="4743825"/>
                    <a:pt x="722619" y="4828482"/>
                  </a:cubicBezTo>
                  <a:cubicBezTo>
                    <a:pt x="757315" y="4870637"/>
                    <a:pt x="791889" y="4913138"/>
                    <a:pt x="825972" y="4956104"/>
                  </a:cubicBezTo>
                  <a:cubicBezTo>
                    <a:pt x="859934" y="4998722"/>
                    <a:pt x="893649" y="5044004"/>
                    <a:pt x="926506" y="5085347"/>
                  </a:cubicBezTo>
                  <a:cubicBezTo>
                    <a:pt x="959119" y="5127734"/>
                    <a:pt x="993324" y="5168847"/>
                    <a:pt x="1027040" y="5210191"/>
                  </a:cubicBezTo>
                  <a:cubicBezTo>
                    <a:pt x="1061737" y="5250840"/>
                    <a:pt x="1096188" y="5291488"/>
                    <a:pt x="1132110" y="5330748"/>
                  </a:cubicBezTo>
                  <a:cubicBezTo>
                    <a:pt x="1203465" y="5409731"/>
                    <a:pt x="1277639" y="5485818"/>
                    <a:pt x="1354880" y="5558083"/>
                  </a:cubicBezTo>
                  <a:cubicBezTo>
                    <a:pt x="1509603" y="5702266"/>
                    <a:pt x="1676588" y="5830930"/>
                    <a:pt x="1855220" y="5937591"/>
                  </a:cubicBezTo>
                  <a:cubicBezTo>
                    <a:pt x="1944720" y="5990632"/>
                    <a:pt x="2036549" y="6039272"/>
                    <a:pt x="2131810" y="6080268"/>
                  </a:cubicBezTo>
                  <a:cubicBezTo>
                    <a:pt x="2226460" y="6122423"/>
                    <a:pt x="2324173" y="6157977"/>
                    <a:pt x="2423726" y="6188087"/>
                  </a:cubicBezTo>
                  <a:cubicBezTo>
                    <a:pt x="2523280" y="6218313"/>
                    <a:pt x="2624794" y="6242749"/>
                    <a:pt x="2727780" y="6262552"/>
                  </a:cubicBezTo>
                  <a:cubicBezTo>
                    <a:pt x="2830890" y="6282008"/>
                    <a:pt x="2935714" y="6295326"/>
                    <a:pt x="3041276" y="6304245"/>
                  </a:cubicBezTo>
                  <a:cubicBezTo>
                    <a:pt x="3146836" y="6313277"/>
                    <a:pt x="3253499" y="6317215"/>
                    <a:pt x="3360532" y="6317331"/>
                  </a:cubicBezTo>
                  <a:cubicBezTo>
                    <a:pt x="3387259" y="6317331"/>
                    <a:pt x="3414354" y="6317794"/>
                    <a:pt x="3439855" y="6316751"/>
                  </a:cubicBezTo>
                  <a:lnTo>
                    <a:pt x="3478721" y="6315826"/>
                  </a:lnTo>
                  <a:lnTo>
                    <a:pt x="3517463" y="6313971"/>
                  </a:lnTo>
                  <a:cubicBezTo>
                    <a:pt x="3569078" y="6311772"/>
                    <a:pt x="3620449" y="6306907"/>
                    <a:pt x="3671452" y="6301233"/>
                  </a:cubicBezTo>
                  <a:cubicBezTo>
                    <a:pt x="3875707" y="6277608"/>
                    <a:pt x="4074445" y="6225841"/>
                    <a:pt x="4265460" y="6149638"/>
                  </a:cubicBezTo>
                  <a:cubicBezTo>
                    <a:pt x="4361212" y="6111884"/>
                    <a:pt x="4454636" y="6067065"/>
                    <a:pt x="4546587" y="6018079"/>
                  </a:cubicBezTo>
                  <a:cubicBezTo>
                    <a:pt x="4638662" y="5969322"/>
                    <a:pt x="4729020" y="5915240"/>
                    <a:pt x="4818030" y="5858029"/>
                  </a:cubicBezTo>
                  <a:cubicBezTo>
                    <a:pt x="4907038" y="5800703"/>
                    <a:pt x="4994577" y="5739672"/>
                    <a:pt x="5081870" y="5676903"/>
                  </a:cubicBezTo>
                  <a:cubicBezTo>
                    <a:pt x="5125392" y="5645519"/>
                    <a:pt x="5168794" y="5613324"/>
                    <a:pt x="5212073" y="5581013"/>
                  </a:cubicBezTo>
                  <a:lnTo>
                    <a:pt x="5343625" y="5481533"/>
                  </a:lnTo>
                  <a:cubicBezTo>
                    <a:pt x="5432696" y="5414768"/>
                    <a:pt x="5521951" y="5349452"/>
                    <a:pt x="5610378" y="5284425"/>
                  </a:cubicBezTo>
                  <a:lnTo>
                    <a:pt x="5822102" y="5126414"/>
                  </a:lnTo>
                  <a:lnTo>
                    <a:pt x="5822102" y="5556641"/>
                  </a:lnTo>
                  <a:lnTo>
                    <a:pt x="5576325" y="5749979"/>
                  </a:lnTo>
                  <a:lnTo>
                    <a:pt x="5447715" y="5852818"/>
                  </a:lnTo>
                  <a:cubicBezTo>
                    <a:pt x="5403945" y="5887445"/>
                    <a:pt x="5359932" y="5922073"/>
                    <a:pt x="5315059" y="5956236"/>
                  </a:cubicBezTo>
                  <a:cubicBezTo>
                    <a:pt x="5225682" y="6024680"/>
                    <a:pt x="5133976" y="6091734"/>
                    <a:pt x="5038468" y="6155776"/>
                  </a:cubicBezTo>
                  <a:cubicBezTo>
                    <a:pt x="4943084" y="6219703"/>
                    <a:pt x="4845002" y="6281777"/>
                    <a:pt x="4741892" y="6338292"/>
                  </a:cubicBezTo>
                  <a:cubicBezTo>
                    <a:pt x="4638784" y="6394692"/>
                    <a:pt x="4532120" y="6447038"/>
                    <a:pt x="4420920" y="6492203"/>
                  </a:cubicBezTo>
                  <a:cubicBezTo>
                    <a:pt x="4199255" y="6583693"/>
                    <a:pt x="3959813" y="6644840"/>
                    <a:pt x="3717672" y="6670434"/>
                  </a:cubicBezTo>
                  <a:cubicBezTo>
                    <a:pt x="3657106" y="6676456"/>
                    <a:pt x="3596419" y="6681321"/>
                    <a:pt x="3535853" y="6683289"/>
                  </a:cubicBezTo>
                  <a:lnTo>
                    <a:pt x="3490367" y="6684910"/>
                  </a:lnTo>
                  <a:lnTo>
                    <a:pt x="3445005" y="6685142"/>
                  </a:lnTo>
                  <a:cubicBezTo>
                    <a:pt x="3414354" y="6685605"/>
                    <a:pt x="3385297" y="6684679"/>
                    <a:pt x="3355872" y="6684100"/>
                  </a:cubicBezTo>
                  <a:cubicBezTo>
                    <a:pt x="3297146" y="6683405"/>
                    <a:pt x="3238052" y="6680047"/>
                    <a:pt x="3179203" y="6677150"/>
                  </a:cubicBezTo>
                  <a:cubicBezTo>
                    <a:pt x="3120232" y="6672519"/>
                    <a:pt x="3061259" y="6668233"/>
                    <a:pt x="3002410" y="6661169"/>
                  </a:cubicBezTo>
                  <a:cubicBezTo>
                    <a:pt x="2884589" y="6647851"/>
                    <a:pt x="2766891" y="6629669"/>
                    <a:pt x="2650296" y="6604191"/>
                  </a:cubicBezTo>
                  <a:cubicBezTo>
                    <a:pt x="2533702" y="6578713"/>
                    <a:pt x="2418456" y="6545938"/>
                    <a:pt x="2306028" y="6505869"/>
                  </a:cubicBezTo>
                  <a:cubicBezTo>
                    <a:pt x="2193602" y="6465683"/>
                    <a:pt x="2084118" y="6417738"/>
                    <a:pt x="1978803" y="6363307"/>
                  </a:cubicBezTo>
                  <a:cubicBezTo>
                    <a:pt x="1873855" y="6308066"/>
                    <a:pt x="1773077" y="6246340"/>
                    <a:pt x="1678428" y="6177779"/>
                  </a:cubicBezTo>
                  <a:cubicBezTo>
                    <a:pt x="1488393" y="6041356"/>
                    <a:pt x="1321900" y="5881423"/>
                    <a:pt x="1175880" y="5710373"/>
                  </a:cubicBezTo>
                  <a:cubicBezTo>
                    <a:pt x="1103177" y="5624441"/>
                    <a:pt x="1035501" y="5535732"/>
                    <a:pt x="971502" y="5445399"/>
                  </a:cubicBezTo>
                  <a:cubicBezTo>
                    <a:pt x="907380" y="5355069"/>
                    <a:pt x="847550" y="5262768"/>
                    <a:pt x="790909" y="5169078"/>
                  </a:cubicBezTo>
                  <a:cubicBezTo>
                    <a:pt x="761974" y="5121712"/>
                    <a:pt x="735492" y="5077357"/>
                    <a:pt x="706680" y="5031959"/>
                  </a:cubicBezTo>
                  <a:cubicBezTo>
                    <a:pt x="678114" y="4986910"/>
                    <a:pt x="649058" y="4941860"/>
                    <a:pt x="619143" y="4897157"/>
                  </a:cubicBezTo>
                  <a:lnTo>
                    <a:pt x="436465" y="4628710"/>
                  </a:lnTo>
                  <a:cubicBezTo>
                    <a:pt x="406182" y="4583544"/>
                    <a:pt x="376267" y="4538147"/>
                    <a:pt x="347088" y="4492171"/>
                  </a:cubicBezTo>
                  <a:cubicBezTo>
                    <a:pt x="317908" y="4446194"/>
                    <a:pt x="288974" y="4400102"/>
                    <a:pt x="262001" y="4352619"/>
                  </a:cubicBezTo>
                  <a:cubicBezTo>
                    <a:pt x="207934" y="4258119"/>
                    <a:pt x="158280" y="4160840"/>
                    <a:pt x="118679" y="4059853"/>
                  </a:cubicBezTo>
                  <a:cubicBezTo>
                    <a:pt x="78343" y="3959214"/>
                    <a:pt x="48429" y="3854870"/>
                    <a:pt x="28322" y="3749136"/>
                  </a:cubicBezTo>
                  <a:cubicBezTo>
                    <a:pt x="9073" y="3643402"/>
                    <a:pt x="0" y="3536046"/>
                    <a:pt x="0" y="3428922"/>
                  </a:cubicBezTo>
                  <a:cubicBezTo>
                    <a:pt x="1594" y="3001816"/>
                    <a:pt x="89010" y="2575868"/>
                    <a:pt x="253052" y="2174356"/>
                  </a:cubicBezTo>
                  <a:cubicBezTo>
                    <a:pt x="294246" y="2074066"/>
                    <a:pt x="338873" y="1974700"/>
                    <a:pt x="389141" y="1877652"/>
                  </a:cubicBezTo>
                  <a:cubicBezTo>
                    <a:pt x="438672" y="1780256"/>
                    <a:pt x="493230" y="1684945"/>
                    <a:pt x="552079" y="1591834"/>
                  </a:cubicBezTo>
                  <a:cubicBezTo>
                    <a:pt x="669900" y="1405728"/>
                    <a:pt x="804394" y="1227729"/>
                    <a:pt x="954950" y="1061773"/>
                  </a:cubicBezTo>
                  <a:cubicBezTo>
                    <a:pt x="1030597" y="979085"/>
                    <a:pt x="1109552" y="898829"/>
                    <a:pt x="1192922" y="822626"/>
                  </a:cubicBezTo>
                  <a:cubicBezTo>
                    <a:pt x="1213642" y="803402"/>
                    <a:pt x="1234483" y="784409"/>
                    <a:pt x="1255939" y="765880"/>
                  </a:cubicBezTo>
                  <a:cubicBezTo>
                    <a:pt x="1277273" y="747234"/>
                    <a:pt x="1298237" y="728241"/>
                    <a:pt x="1320183" y="710291"/>
                  </a:cubicBezTo>
                  <a:cubicBezTo>
                    <a:pt x="1363585" y="673811"/>
                    <a:pt x="1408088" y="638489"/>
                    <a:pt x="1452961" y="603514"/>
                  </a:cubicBezTo>
                  <a:cubicBezTo>
                    <a:pt x="1633310" y="464543"/>
                    <a:pt x="1828125" y="341437"/>
                    <a:pt x="2033360" y="235818"/>
                  </a:cubicBezTo>
                  <a:cubicBezTo>
                    <a:pt x="2187242" y="156561"/>
                    <a:pt x="2347554" y="87597"/>
                    <a:pt x="2512513" y="3001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5102EBE-A80F-4CFF-B1DD-941EF9728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04998" y="98659"/>
              <a:ext cx="5774333" cy="6315453"/>
            </a:xfrm>
            <a:custGeom>
              <a:avLst/>
              <a:gdLst>
                <a:gd name="connsiteX0" fmla="*/ 3707237 w 5774333"/>
                <a:gd name="connsiteY0" fmla="*/ 1489 h 6315453"/>
                <a:gd name="connsiteX1" fmla="*/ 4037665 w 5774333"/>
                <a:gd name="connsiteY1" fmla="*/ 6121 h 6315453"/>
                <a:gd name="connsiteX2" fmla="*/ 4692239 w 5774333"/>
                <a:gd name="connsiteY2" fmla="*/ 102128 h 6315453"/>
                <a:gd name="connsiteX3" fmla="*/ 5315059 w 5774333"/>
                <a:gd name="connsiteY3" fmla="*/ 324945 h 6315453"/>
                <a:gd name="connsiteX4" fmla="*/ 5738325 w 5774333"/>
                <a:gd name="connsiteY4" fmla="*/ 578286 h 6315453"/>
                <a:gd name="connsiteX5" fmla="*/ 5774333 w 5774333"/>
                <a:gd name="connsiteY5" fmla="*/ 606551 h 6315453"/>
                <a:gd name="connsiteX6" fmla="*/ 5774333 w 5774333"/>
                <a:gd name="connsiteY6" fmla="*/ 975490 h 6315453"/>
                <a:gd name="connsiteX7" fmla="*/ 5676001 w 5774333"/>
                <a:gd name="connsiteY7" fmla="*/ 889749 h 6315453"/>
                <a:gd name="connsiteX8" fmla="*/ 5177132 w 5774333"/>
                <a:gd name="connsiteY8" fmla="*/ 581926 h 6315453"/>
                <a:gd name="connsiteX9" fmla="*/ 4615735 w 5774333"/>
                <a:gd name="connsiteY9" fmla="*/ 388640 h 6315453"/>
                <a:gd name="connsiteX10" fmla="*/ 4020010 w 5774333"/>
                <a:gd name="connsiteY10" fmla="*/ 308500 h 6315453"/>
                <a:gd name="connsiteX11" fmla="*/ 3416315 w 5774333"/>
                <a:gd name="connsiteY11" fmla="*/ 328882 h 6315453"/>
                <a:gd name="connsiteX12" fmla="*/ 2823779 w 5774333"/>
                <a:gd name="connsiteY12" fmla="*/ 446545 h 6315453"/>
                <a:gd name="connsiteX13" fmla="*/ 2256987 w 5774333"/>
                <a:gd name="connsiteY13" fmla="*/ 651296 h 6315453"/>
                <a:gd name="connsiteX14" fmla="*/ 1244169 w 5774333"/>
                <a:gd name="connsiteY14" fmla="*/ 1280374 h 6315453"/>
                <a:gd name="connsiteX15" fmla="*/ 830141 w 5774333"/>
                <a:gd name="connsiteY15" fmla="*/ 1700184 h 6315453"/>
                <a:gd name="connsiteX16" fmla="*/ 502792 w 5774333"/>
                <a:gd name="connsiteY16" fmla="*/ 2182300 h 6315453"/>
                <a:gd name="connsiteX17" fmla="*/ 280637 w 5774333"/>
                <a:gd name="connsiteY17" fmla="*/ 2715256 h 6315453"/>
                <a:gd name="connsiteX18" fmla="*/ 199843 w 5774333"/>
                <a:gd name="connsiteY18" fmla="*/ 3283418 h 6315453"/>
                <a:gd name="connsiteX19" fmla="*/ 233926 w 5774333"/>
                <a:gd name="connsiteY19" fmla="*/ 3561593 h 6315453"/>
                <a:gd name="connsiteX20" fmla="*/ 334582 w 5774333"/>
                <a:gd name="connsiteY20" fmla="*/ 3821816 h 6315453"/>
                <a:gd name="connsiteX21" fmla="*/ 404834 w 5774333"/>
                <a:gd name="connsiteY21" fmla="*/ 3944343 h 6315453"/>
                <a:gd name="connsiteX22" fmla="*/ 485506 w 5774333"/>
                <a:gd name="connsiteY22" fmla="*/ 4062932 h 6315453"/>
                <a:gd name="connsiteX23" fmla="*/ 671861 w 5774333"/>
                <a:gd name="connsiteY23" fmla="*/ 4292120 h 6315453"/>
                <a:gd name="connsiteX24" fmla="*/ 873542 w 5774333"/>
                <a:gd name="connsiteY24" fmla="*/ 4523044 h 6315453"/>
                <a:gd name="connsiteX25" fmla="*/ 973831 w 5774333"/>
                <a:gd name="connsiteY25" fmla="*/ 4643601 h 6315453"/>
                <a:gd name="connsiteX26" fmla="*/ 1022014 w 5774333"/>
                <a:gd name="connsiteY26" fmla="*/ 4702780 h 6315453"/>
                <a:gd name="connsiteX27" fmla="*/ 1069215 w 5774333"/>
                <a:gd name="connsiteY27" fmla="*/ 4759411 h 6315453"/>
                <a:gd name="connsiteX28" fmla="*/ 1474784 w 5774333"/>
                <a:gd name="connsiteY28" fmla="*/ 5177948 h 6315453"/>
                <a:gd name="connsiteX29" fmla="*/ 1690442 w 5774333"/>
                <a:gd name="connsiteY29" fmla="*/ 5366255 h 6315453"/>
                <a:gd name="connsiteX30" fmla="*/ 1916276 w 5774333"/>
                <a:gd name="connsiteY30" fmla="*/ 5539852 h 6315453"/>
                <a:gd name="connsiteX31" fmla="*/ 2420784 w 5774333"/>
                <a:gd name="connsiteY31" fmla="*/ 5814437 h 6315453"/>
                <a:gd name="connsiteX32" fmla="*/ 2703015 w 5774333"/>
                <a:gd name="connsiteY32" fmla="*/ 5892029 h 6315453"/>
                <a:gd name="connsiteX33" fmla="*/ 2775350 w 5774333"/>
                <a:gd name="connsiteY33" fmla="*/ 5905695 h 6315453"/>
                <a:gd name="connsiteX34" fmla="*/ 2848299 w 5774333"/>
                <a:gd name="connsiteY34" fmla="*/ 5917161 h 6315453"/>
                <a:gd name="connsiteX35" fmla="*/ 2995544 w 5774333"/>
                <a:gd name="connsiteY35" fmla="*/ 5933605 h 6315453"/>
                <a:gd name="connsiteX36" fmla="*/ 3069596 w 5774333"/>
                <a:gd name="connsiteY36" fmla="*/ 5938933 h 6315453"/>
                <a:gd name="connsiteX37" fmla="*/ 3143894 w 5774333"/>
                <a:gd name="connsiteY37" fmla="*/ 5942639 h 6315453"/>
                <a:gd name="connsiteX38" fmla="*/ 3218436 w 5774333"/>
                <a:gd name="connsiteY38" fmla="*/ 5944260 h 6315453"/>
                <a:gd name="connsiteX39" fmla="*/ 3293101 w 5774333"/>
                <a:gd name="connsiteY39" fmla="*/ 5943913 h 6315453"/>
                <a:gd name="connsiteX40" fmla="*/ 3330494 w 5774333"/>
                <a:gd name="connsiteY40" fmla="*/ 5943565 h 6315453"/>
                <a:gd name="connsiteX41" fmla="*/ 3366540 w 5774333"/>
                <a:gd name="connsiteY41" fmla="*/ 5942059 h 6315453"/>
                <a:gd name="connsiteX42" fmla="*/ 3402462 w 5774333"/>
                <a:gd name="connsiteY42" fmla="*/ 5940323 h 6315453"/>
                <a:gd name="connsiteX43" fmla="*/ 3438262 w 5774333"/>
                <a:gd name="connsiteY43" fmla="*/ 5937543 h 6315453"/>
                <a:gd name="connsiteX44" fmla="*/ 3580236 w 5774333"/>
                <a:gd name="connsiteY44" fmla="*/ 5920982 h 6315453"/>
                <a:gd name="connsiteX45" fmla="*/ 4121034 w 5774333"/>
                <a:gd name="connsiteY45" fmla="*/ 5753290 h 6315453"/>
                <a:gd name="connsiteX46" fmla="*/ 4620639 w 5774333"/>
                <a:gd name="connsiteY46" fmla="*/ 5459364 h 6315453"/>
                <a:gd name="connsiteX47" fmla="*/ 4741771 w 5774333"/>
                <a:gd name="connsiteY47" fmla="*/ 5372971 h 6315453"/>
                <a:gd name="connsiteX48" fmla="*/ 4862901 w 5774333"/>
                <a:gd name="connsiteY48" fmla="*/ 5283682 h 6315453"/>
                <a:gd name="connsiteX49" fmla="*/ 5108229 w 5774333"/>
                <a:gd name="connsiteY49" fmla="*/ 5098386 h 6315453"/>
                <a:gd name="connsiteX50" fmla="*/ 5612493 w 5774333"/>
                <a:gd name="connsiteY50" fmla="*/ 4739724 h 6315453"/>
                <a:gd name="connsiteX51" fmla="*/ 5774333 w 5774333"/>
                <a:gd name="connsiteY51" fmla="*/ 4623488 h 6315453"/>
                <a:gd name="connsiteX52" fmla="*/ 5774333 w 5774333"/>
                <a:gd name="connsiteY52" fmla="*/ 5232926 h 6315453"/>
                <a:gd name="connsiteX53" fmla="*/ 5676492 w 5774333"/>
                <a:gd name="connsiteY53" fmla="*/ 5306859 h 6315453"/>
                <a:gd name="connsiteX54" fmla="*/ 5426260 w 5774333"/>
                <a:gd name="connsiteY54" fmla="*/ 5486233 h 6315453"/>
                <a:gd name="connsiteX55" fmla="*/ 5300225 w 5774333"/>
                <a:gd name="connsiteY55" fmla="*/ 5576217 h 6315453"/>
                <a:gd name="connsiteX56" fmla="*/ 5170757 w 5774333"/>
                <a:gd name="connsiteY56" fmla="*/ 5666780 h 6315453"/>
                <a:gd name="connsiteX57" fmla="*/ 5038100 w 5774333"/>
                <a:gd name="connsiteY57" fmla="*/ 5756185 h 6315453"/>
                <a:gd name="connsiteX58" fmla="*/ 4901276 w 5774333"/>
                <a:gd name="connsiteY58" fmla="*/ 5843043 h 6315453"/>
                <a:gd name="connsiteX59" fmla="*/ 4614019 w 5774333"/>
                <a:gd name="connsiteY59" fmla="*/ 6006103 h 6315453"/>
                <a:gd name="connsiteX60" fmla="*/ 4305061 w 5774333"/>
                <a:gd name="connsiteY60" fmla="*/ 6144726 h 6315453"/>
                <a:gd name="connsiteX61" fmla="*/ 3632710 w 5774333"/>
                <a:gd name="connsiteY61" fmla="*/ 6304196 h 6315453"/>
                <a:gd name="connsiteX62" fmla="*/ 3459594 w 5774333"/>
                <a:gd name="connsiteY62" fmla="*/ 6314504 h 6315453"/>
                <a:gd name="connsiteX63" fmla="*/ 3416315 w 5774333"/>
                <a:gd name="connsiteY63" fmla="*/ 6315429 h 6315453"/>
                <a:gd name="connsiteX64" fmla="*/ 3373159 w 5774333"/>
                <a:gd name="connsiteY64" fmla="*/ 6315198 h 6315453"/>
                <a:gd name="connsiteX65" fmla="*/ 3330127 w 5774333"/>
                <a:gd name="connsiteY65" fmla="*/ 6314735 h 6315453"/>
                <a:gd name="connsiteX66" fmla="*/ 3288320 w 5774333"/>
                <a:gd name="connsiteY66" fmla="*/ 6313230 h 6315453"/>
                <a:gd name="connsiteX67" fmla="*/ 2954350 w 5774333"/>
                <a:gd name="connsiteY67" fmla="*/ 6288098 h 6315453"/>
                <a:gd name="connsiteX68" fmla="*/ 2622466 w 5774333"/>
                <a:gd name="connsiteY68" fmla="*/ 6232742 h 6315453"/>
                <a:gd name="connsiteX69" fmla="*/ 2296466 w 5774333"/>
                <a:gd name="connsiteY69" fmla="*/ 6146001 h 6315453"/>
                <a:gd name="connsiteX70" fmla="*/ 1672419 w 5774333"/>
                <a:gd name="connsiteY70" fmla="*/ 5885197 h 6315453"/>
                <a:gd name="connsiteX71" fmla="*/ 1146578 w 5774333"/>
                <a:gd name="connsiteY71" fmla="*/ 5479168 h 6315453"/>
                <a:gd name="connsiteX72" fmla="*/ 933372 w 5774333"/>
                <a:gd name="connsiteY72" fmla="*/ 5234810 h 6315453"/>
                <a:gd name="connsiteX73" fmla="*/ 747140 w 5774333"/>
                <a:gd name="connsiteY73" fmla="*/ 4976091 h 6315453"/>
                <a:gd name="connsiteX74" fmla="*/ 703616 w 5774333"/>
                <a:gd name="connsiteY74" fmla="*/ 4910196 h 6315453"/>
                <a:gd name="connsiteX75" fmla="*/ 662053 w 5774333"/>
                <a:gd name="connsiteY75" fmla="*/ 4846269 h 6315453"/>
                <a:gd name="connsiteX76" fmla="*/ 580033 w 5774333"/>
                <a:gd name="connsiteY76" fmla="*/ 4722352 h 6315453"/>
                <a:gd name="connsiteX77" fmla="*/ 410105 w 5774333"/>
                <a:gd name="connsiteY77" fmla="*/ 4469193 h 6315453"/>
                <a:gd name="connsiteX78" fmla="*/ 244224 w 5774333"/>
                <a:gd name="connsiteY78" fmla="*/ 4201556 h 6315453"/>
                <a:gd name="connsiteX79" fmla="*/ 169437 w 5774333"/>
                <a:gd name="connsiteY79" fmla="*/ 4059690 h 6315453"/>
                <a:gd name="connsiteX80" fmla="*/ 105929 w 5774333"/>
                <a:gd name="connsiteY80" fmla="*/ 3911221 h 6315453"/>
                <a:gd name="connsiteX81" fmla="*/ 57256 w 5774333"/>
                <a:gd name="connsiteY81" fmla="*/ 3757195 h 6315453"/>
                <a:gd name="connsiteX82" fmla="*/ 39111 w 5774333"/>
                <a:gd name="connsiteY82" fmla="*/ 3678677 h 6315453"/>
                <a:gd name="connsiteX83" fmla="*/ 31142 w 5774333"/>
                <a:gd name="connsiteY83" fmla="*/ 3639300 h 6315453"/>
                <a:gd name="connsiteX84" fmla="*/ 24521 w 5774333"/>
                <a:gd name="connsiteY84" fmla="*/ 3599809 h 6315453"/>
                <a:gd name="connsiteX85" fmla="*/ 0 w 5774333"/>
                <a:gd name="connsiteY85" fmla="*/ 3283418 h 6315453"/>
                <a:gd name="connsiteX86" fmla="*/ 68045 w 5774333"/>
                <a:gd name="connsiteY86" fmla="*/ 2666963 h 6315453"/>
                <a:gd name="connsiteX87" fmla="*/ 272546 w 5774333"/>
                <a:gd name="connsiteY87" fmla="*/ 2076334 h 6315453"/>
                <a:gd name="connsiteX88" fmla="*/ 1039300 w 5774333"/>
                <a:gd name="connsiteY88" fmla="*/ 1073307 h 6315453"/>
                <a:gd name="connsiteX89" fmla="*/ 1547733 w 5774333"/>
                <a:gd name="connsiteY89" fmla="*/ 680365 h 6315453"/>
                <a:gd name="connsiteX90" fmla="*/ 2115995 w 5774333"/>
                <a:gd name="connsiteY90" fmla="*/ 368373 h 6315453"/>
                <a:gd name="connsiteX91" fmla="*/ 3377451 w 5774333"/>
                <a:gd name="connsiteY91" fmla="*/ 24304 h 6315453"/>
                <a:gd name="connsiteX92" fmla="*/ 3707237 w 5774333"/>
                <a:gd name="connsiteY92" fmla="*/ 1489 h 631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774333" h="6315453">
                  <a:moveTo>
                    <a:pt x="3707237" y="1489"/>
                  </a:moveTo>
                  <a:cubicBezTo>
                    <a:pt x="3817502" y="-1522"/>
                    <a:pt x="3927875" y="41"/>
                    <a:pt x="4037665" y="6121"/>
                  </a:cubicBezTo>
                  <a:cubicBezTo>
                    <a:pt x="4257614" y="18745"/>
                    <a:pt x="4477439" y="49665"/>
                    <a:pt x="4692239" y="102128"/>
                  </a:cubicBezTo>
                  <a:cubicBezTo>
                    <a:pt x="4907039" y="154474"/>
                    <a:pt x="5116811" y="228592"/>
                    <a:pt x="5315059" y="324945"/>
                  </a:cubicBezTo>
                  <a:cubicBezTo>
                    <a:pt x="5463562" y="397211"/>
                    <a:pt x="5606133" y="481527"/>
                    <a:pt x="5738325" y="578286"/>
                  </a:cubicBezTo>
                  <a:lnTo>
                    <a:pt x="5774333" y="606551"/>
                  </a:lnTo>
                  <a:lnTo>
                    <a:pt x="5774333" y="975490"/>
                  </a:lnTo>
                  <a:lnTo>
                    <a:pt x="5676001" y="889749"/>
                  </a:lnTo>
                  <a:cubicBezTo>
                    <a:pt x="5522381" y="769886"/>
                    <a:pt x="5355519" y="665657"/>
                    <a:pt x="5177132" y="581926"/>
                  </a:cubicBezTo>
                  <a:cubicBezTo>
                    <a:pt x="4998867" y="497965"/>
                    <a:pt x="4810183" y="433574"/>
                    <a:pt x="4615735" y="388640"/>
                  </a:cubicBezTo>
                  <a:cubicBezTo>
                    <a:pt x="4421289" y="343591"/>
                    <a:pt x="4221446" y="317649"/>
                    <a:pt x="4020010" y="308500"/>
                  </a:cubicBezTo>
                  <a:cubicBezTo>
                    <a:pt x="3818207" y="298887"/>
                    <a:pt x="3616649" y="305257"/>
                    <a:pt x="3416315" y="328882"/>
                  </a:cubicBezTo>
                  <a:cubicBezTo>
                    <a:pt x="3216106" y="352623"/>
                    <a:pt x="3017736" y="392346"/>
                    <a:pt x="2823779" y="446545"/>
                  </a:cubicBezTo>
                  <a:cubicBezTo>
                    <a:pt x="2629699" y="500513"/>
                    <a:pt x="2440401" y="570345"/>
                    <a:pt x="2256987" y="651296"/>
                  </a:cubicBezTo>
                  <a:cubicBezTo>
                    <a:pt x="1889058" y="811461"/>
                    <a:pt x="1545527" y="1023856"/>
                    <a:pt x="1244169" y="1280374"/>
                  </a:cubicBezTo>
                  <a:cubicBezTo>
                    <a:pt x="1093982" y="1409039"/>
                    <a:pt x="954828" y="1549400"/>
                    <a:pt x="830141" y="1700184"/>
                  </a:cubicBezTo>
                  <a:cubicBezTo>
                    <a:pt x="705209" y="1850736"/>
                    <a:pt x="594989" y="2012176"/>
                    <a:pt x="502792" y="2182300"/>
                  </a:cubicBezTo>
                  <a:cubicBezTo>
                    <a:pt x="410595" y="2352308"/>
                    <a:pt x="333847" y="2530307"/>
                    <a:pt x="280637" y="2715256"/>
                  </a:cubicBezTo>
                  <a:cubicBezTo>
                    <a:pt x="227306" y="2899741"/>
                    <a:pt x="199719" y="3091521"/>
                    <a:pt x="199843" y="3283418"/>
                  </a:cubicBezTo>
                  <a:cubicBezTo>
                    <a:pt x="200946" y="3377687"/>
                    <a:pt x="210754" y="3471261"/>
                    <a:pt x="233926" y="3561593"/>
                  </a:cubicBezTo>
                  <a:cubicBezTo>
                    <a:pt x="256730" y="3652040"/>
                    <a:pt x="292162" y="3738550"/>
                    <a:pt x="334582" y="3821816"/>
                  </a:cubicBezTo>
                  <a:cubicBezTo>
                    <a:pt x="356038" y="3863392"/>
                    <a:pt x="379823" y="3904157"/>
                    <a:pt x="404834" y="3944343"/>
                  </a:cubicBezTo>
                  <a:cubicBezTo>
                    <a:pt x="430212" y="3984413"/>
                    <a:pt x="457308" y="4023905"/>
                    <a:pt x="485506" y="4062932"/>
                  </a:cubicBezTo>
                  <a:cubicBezTo>
                    <a:pt x="542639" y="4140757"/>
                    <a:pt x="606146" y="4216265"/>
                    <a:pt x="671861" y="4292120"/>
                  </a:cubicBezTo>
                  <a:cubicBezTo>
                    <a:pt x="737576" y="4368091"/>
                    <a:pt x="806234" y="4444062"/>
                    <a:pt x="873542" y="4523044"/>
                  </a:cubicBezTo>
                  <a:cubicBezTo>
                    <a:pt x="907258" y="4562419"/>
                    <a:pt x="940606" y="4602721"/>
                    <a:pt x="973831" y="4643601"/>
                  </a:cubicBezTo>
                  <a:lnTo>
                    <a:pt x="1022014" y="4702780"/>
                  </a:lnTo>
                  <a:cubicBezTo>
                    <a:pt x="1037829" y="4721658"/>
                    <a:pt x="1052910" y="4740998"/>
                    <a:pt x="1069215" y="4759411"/>
                  </a:cubicBezTo>
                  <a:cubicBezTo>
                    <a:pt x="1196477" y="4909269"/>
                    <a:pt x="1334527" y="5047199"/>
                    <a:pt x="1474784" y="5177948"/>
                  </a:cubicBezTo>
                  <a:cubicBezTo>
                    <a:pt x="1545281" y="5243033"/>
                    <a:pt x="1617003" y="5305917"/>
                    <a:pt x="1690442" y="5366255"/>
                  </a:cubicBezTo>
                  <a:cubicBezTo>
                    <a:pt x="1763881" y="5426591"/>
                    <a:pt x="1838668" y="5484959"/>
                    <a:pt x="1916276" y="5539852"/>
                  </a:cubicBezTo>
                  <a:cubicBezTo>
                    <a:pt x="2070877" y="5649872"/>
                    <a:pt x="2237617" y="5748194"/>
                    <a:pt x="2420784" y="5814437"/>
                  </a:cubicBezTo>
                  <a:cubicBezTo>
                    <a:pt x="2512124" y="5847559"/>
                    <a:pt x="2606773" y="5872921"/>
                    <a:pt x="2703015" y="5892029"/>
                  </a:cubicBezTo>
                  <a:cubicBezTo>
                    <a:pt x="2727168" y="5896546"/>
                    <a:pt x="2751075" y="5901758"/>
                    <a:pt x="2775350" y="5905695"/>
                  </a:cubicBezTo>
                  <a:lnTo>
                    <a:pt x="2848299" y="5917161"/>
                  </a:lnTo>
                  <a:cubicBezTo>
                    <a:pt x="2897218" y="5923298"/>
                    <a:pt x="2946136" y="5929784"/>
                    <a:pt x="2995544" y="5933605"/>
                  </a:cubicBezTo>
                  <a:cubicBezTo>
                    <a:pt x="3020188" y="5935806"/>
                    <a:pt x="3044831" y="5937891"/>
                    <a:pt x="3069596" y="5938933"/>
                  </a:cubicBezTo>
                  <a:cubicBezTo>
                    <a:pt x="3094362" y="5940090"/>
                    <a:pt x="3119005" y="5941943"/>
                    <a:pt x="3143894" y="5942639"/>
                  </a:cubicBezTo>
                  <a:lnTo>
                    <a:pt x="3218436" y="5944260"/>
                  </a:lnTo>
                  <a:cubicBezTo>
                    <a:pt x="3243201" y="5944838"/>
                    <a:pt x="3268212" y="5944029"/>
                    <a:pt x="3293101" y="5943913"/>
                  </a:cubicBezTo>
                  <a:lnTo>
                    <a:pt x="3330494" y="5943565"/>
                  </a:lnTo>
                  <a:cubicBezTo>
                    <a:pt x="3342632" y="5943218"/>
                    <a:pt x="3354524" y="5942523"/>
                    <a:pt x="3366540" y="5942059"/>
                  </a:cubicBezTo>
                  <a:cubicBezTo>
                    <a:pt x="3378554" y="5941480"/>
                    <a:pt x="3390570" y="5941134"/>
                    <a:pt x="3402462" y="5940323"/>
                  </a:cubicBezTo>
                  <a:lnTo>
                    <a:pt x="3438262" y="5937543"/>
                  </a:lnTo>
                  <a:cubicBezTo>
                    <a:pt x="3485954" y="5933953"/>
                    <a:pt x="3533279" y="5927931"/>
                    <a:pt x="3580236" y="5920982"/>
                  </a:cubicBezTo>
                  <a:cubicBezTo>
                    <a:pt x="3768185" y="5891567"/>
                    <a:pt x="3948901" y="5834010"/>
                    <a:pt x="4121034" y="5753290"/>
                  </a:cubicBezTo>
                  <a:cubicBezTo>
                    <a:pt x="4293782" y="5673497"/>
                    <a:pt x="4458191" y="5571353"/>
                    <a:pt x="4620639" y="5459364"/>
                  </a:cubicBezTo>
                  <a:cubicBezTo>
                    <a:pt x="4661221" y="5431455"/>
                    <a:pt x="4701557" y="5402271"/>
                    <a:pt x="4741771" y="5372971"/>
                  </a:cubicBezTo>
                  <a:cubicBezTo>
                    <a:pt x="4782230" y="5343672"/>
                    <a:pt x="4822566" y="5313908"/>
                    <a:pt x="4862901" y="5283682"/>
                  </a:cubicBezTo>
                  <a:lnTo>
                    <a:pt x="5108229" y="5098386"/>
                  </a:lnTo>
                  <a:cubicBezTo>
                    <a:pt x="5276563" y="4972270"/>
                    <a:pt x="5446489" y="4854838"/>
                    <a:pt x="5612493" y="4739724"/>
                  </a:cubicBezTo>
                  <a:lnTo>
                    <a:pt x="5774333" y="4623488"/>
                  </a:lnTo>
                  <a:lnTo>
                    <a:pt x="5774333" y="5232926"/>
                  </a:lnTo>
                  <a:lnTo>
                    <a:pt x="5676492" y="5306859"/>
                  </a:lnTo>
                  <a:cubicBezTo>
                    <a:pt x="5592693" y="5367905"/>
                    <a:pt x="5508955" y="5427286"/>
                    <a:pt x="5426260" y="5486233"/>
                  </a:cubicBezTo>
                  <a:lnTo>
                    <a:pt x="5300225" y="5576217"/>
                  </a:lnTo>
                  <a:cubicBezTo>
                    <a:pt x="5257559" y="5606443"/>
                    <a:pt x="5214525" y="5636901"/>
                    <a:pt x="5170757" y="5666780"/>
                  </a:cubicBezTo>
                  <a:cubicBezTo>
                    <a:pt x="5127110" y="5696775"/>
                    <a:pt x="5082973" y="5726654"/>
                    <a:pt x="5038100" y="5756185"/>
                  </a:cubicBezTo>
                  <a:cubicBezTo>
                    <a:pt x="4993106" y="5785486"/>
                    <a:pt x="4947743" y="5814553"/>
                    <a:pt x="4901276" y="5843043"/>
                  </a:cubicBezTo>
                  <a:cubicBezTo>
                    <a:pt x="4808835" y="5900136"/>
                    <a:pt x="4713449" y="5955494"/>
                    <a:pt x="4614019" y="6006103"/>
                  </a:cubicBezTo>
                  <a:cubicBezTo>
                    <a:pt x="4514711" y="6056943"/>
                    <a:pt x="4411971" y="6104192"/>
                    <a:pt x="4305061" y="6144726"/>
                  </a:cubicBezTo>
                  <a:cubicBezTo>
                    <a:pt x="4092223" y="6226952"/>
                    <a:pt x="3863569" y="6282424"/>
                    <a:pt x="3632710" y="6304196"/>
                  </a:cubicBezTo>
                  <a:cubicBezTo>
                    <a:pt x="3574964" y="6309408"/>
                    <a:pt x="3517218" y="6313345"/>
                    <a:pt x="3459594" y="6314504"/>
                  </a:cubicBezTo>
                  <a:lnTo>
                    <a:pt x="3416315" y="6315429"/>
                  </a:lnTo>
                  <a:cubicBezTo>
                    <a:pt x="3401971" y="6315546"/>
                    <a:pt x="3387505" y="6315198"/>
                    <a:pt x="3373159" y="6315198"/>
                  </a:cubicBezTo>
                  <a:lnTo>
                    <a:pt x="3330127" y="6314735"/>
                  </a:lnTo>
                  <a:lnTo>
                    <a:pt x="3288320" y="6313230"/>
                  </a:lnTo>
                  <a:cubicBezTo>
                    <a:pt x="3176996" y="6309870"/>
                    <a:pt x="3065428" y="6301533"/>
                    <a:pt x="2954350" y="6288098"/>
                  </a:cubicBezTo>
                  <a:cubicBezTo>
                    <a:pt x="2843150" y="6275360"/>
                    <a:pt x="2732194" y="6257061"/>
                    <a:pt x="2622466" y="6232742"/>
                  </a:cubicBezTo>
                  <a:cubicBezTo>
                    <a:pt x="2512859" y="6208190"/>
                    <a:pt x="2404110" y="6179122"/>
                    <a:pt x="2296466" y="6146001"/>
                  </a:cubicBezTo>
                  <a:cubicBezTo>
                    <a:pt x="2081544" y="6079179"/>
                    <a:pt x="1869073" y="5996027"/>
                    <a:pt x="1672419" y="5885197"/>
                  </a:cubicBezTo>
                  <a:cubicBezTo>
                    <a:pt x="1475643" y="5774599"/>
                    <a:pt x="1299954" y="5634353"/>
                    <a:pt x="1146578" y="5479168"/>
                  </a:cubicBezTo>
                  <a:cubicBezTo>
                    <a:pt x="1069461" y="5401692"/>
                    <a:pt x="999333" y="5319235"/>
                    <a:pt x="933372" y="5234810"/>
                  </a:cubicBezTo>
                  <a:cubicBezTo>
                    <a:pt x="867781" y="5150038"/>
                    <a:pt x="805375" y="5063991"/>
                    <a:pt x="747140" y="4976091"/>
                  </a:cubicBezTo>
                  <a:cubicBezTo>
                    <a:pt x="732182" y="4954319"/>
                    <a:pt x="718082" y="4932199"/>
                    <a:pt x="703616" y="4910196"/>
                  </a:cubicBezTo>
                  <a:lnTo>
                    <a:pt x="662053" y="4846269"/>
                  </a:lnTo>
                  <a:cubicBezTo>
                    <a:pt x="635449" y="4804925"/>
                    <a:pt x="607864" y="4763928"/>
                    <a:pt x="580033" y="4722352"/>
                  </a:cubicBezTo>
                  <a:lnTo>
                    <a:pt x="410105" y="4469193"/>
                  </a:lnTo>
                  <a:cubicBezTo>
                    <a:pt x="353095" y="4382915"/>
                    <a:pt x="296820" y="4294089"/>
                    <a:pt x="244224" y="4201556"/>
                  </a:cubicBezTo>
                  <a:cubicBezTo>
                    <a:pt x="217987" y="4155232"/>
                    <a:pt x="192609" y="4108098"/>
                    <a:pt x="169437" y="4059690"/>
                  </a:cubicBezTo>
                  <a:cubicBezTo>
                    <a:pt x="146388" y="4011165"/>
                    <a:pt x="124932" y="3961715"/>
                    <a:pt x="105929" y="3911221"/>
                  </a:cubicBezTo>
                  <a:cubicBezTo>
                    <a:pt x="87293" y="3860613"/>
                    <a:pt x="70742" y="3809309"/>
                    <a:pt x="57256" y="3757195"/>
                  </a:cubicBezTo>
                  <a:cubicBezTo>
                    <a:pt x="50881" y="3731138"/>
                    <a:pt x="44383" y="3704965"/>
                    <a:pt x="39111" y="3678677"/>
                  </a:cubicBezTo>
                  <a:lnTo>
                    <a:pt x="31142" y="3639300"/>
                  </a:lnTo>
                  <a:lnTo>
                    <a:pt x="24521" y="3599809"/>
                  </a:lnTo>
                  <a:cubicBezTo>
                    <a:pt x="7234" y="3494423"/>
                    <a:pt x="0" y="3388457"/>
                    <a:pt x="0" y="3283418"/>
                  </a:cubicBezTo>
                  <a:cubicBezTo>
                    <a:pt x="491" y="3076698"/>
                    <a:pt x="23418" y="2869978"/>
                    <a:pt x="68045" y="2666963"/>
                  </a:cubicBezTo>
                  <a:cubicBezTo>
                    <a:pt x="112550" y="2464064"/>
                    <a:pt x="180717" y="2265104"/>
                    <a:pt x="272546" y="2076334"/>
                  </a:cubicBezTo>
                  <a:cubicBezTo>
                    <a:pt x="457062" y="1698794"/>
                    <a:pt x="724457" y="1360978"/>
                    <a:pt x="1039300" y="1073307"/>
                  </a:cubicBezTo>
                  <a:cubicBezTo>
                    <a:pt x="1197090" y="929472"/>
                    <a:pt x="1367630" y="798259"/>
                    <a:pt x="1547733" y="680365"/>
                  </a:cubicBezTo>
                  <a:cubicBezTo>
                    <a:pt x="1728081" y="562587"/>
                    <a:pt x="1917870" y="457663"/>
                    <a:pt x="2115995" y="368373"/>
                  </a:cubicBezTo>
                  <a:cubicBezTo>
                    <a:pt x="2512737" y="191070"/>
                    <a:pt x="2939883" y="73870"/>
                    <a:pt x="3377451" y="24304"/>
                  </a:cubicBezTo>
                  <a:cubicBezTo>
                    <a:pt x="3486812" y="12086"/>
                    <a:pt x="3596971" y="4500"/>
                    <a:pt x="3707237" y="148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C18CE1F-9DF1-47AF-9E66-6CE348AC2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464911 h 6229400"/>
                <a:gd name="connsiteX4" fmla="*/ 5660063 w 5769111"/>
                <a:gd name="connsiteY4" fmla="*/ 1328105 h 6229400"/>
                <a:gd name="connsiteX5" fmla="*/ 4910471 w 5769111"/>
                <a:gd name="connsiteY5" fmla="*/ 781599 h 6229400"/>
                <a:gd name="connsiteX6" fmla="*/ 3882695 w 5769111"/>
                <a:gd name="connsiteY6" fmla="*/ 579048 h 6229400"/>
                <a:gd name="connsiteX7" fmla="*/ 2683153 w 5769111"/>
                <a:gd name="connsiteY7" fmla="*/ 797003 h 6229400"/>
                <a:gd name="connsiteX8" fmla="*/ 1617493 w 5769111"/>
                <a:gd name="connsiteY8" fmla="*/ 1395738 h 6229400"/>
                <a:gd name="connsiteX9" fmla="*/ 880408 w 5769111"/>
                <a:gd name="connsiteY9" fmla="*/ 2259099 h 6229400"/>
                <a:gd name="connsiteX10" fmla="*/ 613135 w 5769111"/>
                <a:gd name="connsiteY10" fmla="*/ 3263863 h 6229400"/>
                <a:gd name="connsiteX11" fmla="*/ 1055484 w 5769111"/>
                <a:gd name="connsiteY11" fmla="*/ 4196825 h 6229400"/>
                <a:gd name="connsiteX12" fmla="*/ 1278376 w 5769111"/>
                <a:gd name="connsiteY12" fmla="*/ 4492950 h 6229400"/>
                <a:gd name="connsiteX13" fmla="*/ 3369851 w 5769111"/>
                <a:gd name="connsiteY13" fmla="*/ 5650468 h 6229400"/>
                <a:gd name="connsiteX14" fmla="*/ 4957551 w 5769111"/>
                <a:gd name="connsiteY14" fmla="*/ 4938355 h 6229400"/>
                <a:gd name="connsiteX15" fmla="*/ 5150773 w 5769111"/>
                <a:gd name="connsiteY15" fmla="*/ 4796950 h 6229400"/>
                <a:gd name="connsiteX16" fmla="*/ 5747247 w 5769111"/>
                <a:gd name="connsiteY16" fmla="*/ 4338176 h 6229400"/>
                <a:gd name="connsiteX17" fmla="*/ 5769111 w 5769111"/>
                <a:gd name="connsiteY17" fmla="*/ 4318497 h 6229400"/>
                <a:gd name="connsiteX18" fmla="*/ 5769111 w 5769111"/>
                <a:gd name="connsiteY18" fmla="*/ 5074612 h 6229400"/>
                <a:gd name="connsiteX19" fmla="*/ 5636252 w 5769111"/>
                <a:gd name="connsiteY19" fmla="*/ 5174208 h 6229400"/>
                <a:gd name="connsiteX20" fmla="*/ 5334922 w 5769111"/>
                <a:gd name="connsiteY20" fmla="*/ 5394528 h 6229400"/>
                <a:gd name="connsiteX21" fmla="*/ 3369727 w 5769111"/>
                <a:gd name="connsiteY21" fmla="*/ 6229400 h 6229400"/>
                <a:gd name="connsiteX22" fmla="*/ 771046 w 5769111"/>
                <a:gd name="connsiteY22" fmla="*/ 4817913 h 6229400"/>
                <a:gd name="connsiteX23" fmla="*/ 0 w 5769111"/>
                <a:gd name="connsiteY23" fmla="*/ 3263748 h 6229400"/>
                <a:gd name="connsiteX24" fmla="*/ 3882695 w 5769111"/>
                <a:gd name="connsiteY24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464911"/>
                  </a:lnTo>
                  <a:lnTo>
                    <a:pt x="5660063" y="1328105"/>
                  </a:lnTo>
                  <a:cubicBezTo>
                    <a:pt x="5449800" y="1091506"/>
                    <a:pt x="5197607" y="907600"/>
                    <a:pt x="4910471" y="781599"/>
                  </a:cubicBezTo>
                  <a:cubicBezTo>
                    <a:pt x="4604088" y="647260"/>
                    <a:pt x="4258349" y="579048"/>
                    <a:pt x="3882695" y="579048"/>
                  </a:cubicBezTo>
                  <a:cubicBezTo>
                    <a:pt x="3484238" y="579048"/>
                    <a:pt x="3080631" y="652240"/>
                    <a:pt x="2683153" y="797003"/>
                  </a:cubicBezTo>
                  <a:cubicBezTo>
                    <a:pt x="2296098" y="937595"/>
                    <a:pt x="1927678" y="1144662"/>
                    <a:pt x="1617493" y="1395738"/>
                  </a:cubicBezTo>
                  <a:cubicBezTo>
                    <a:pt x="1301915" y="1651098"/>
                    <a:pt x="1053890" y="1941665"/>
                    <a:pt x="880408" y="2259099"/>
                  </a:cubicBezTo>
                  <a:cubicBezTo>
                    <a:pt x="703125" y="2583597"/>
                    <a:pt x="613135" y="2921645"/>
                    <a:pt x="613135" y="3263863"/>
                  </a:cubicBezTo>
                  <a:cubicBezTo>
                    <a:pt x="613135" y="3608512"/>
                    <a:pt x="756702" y="3809789"/>
                    <a:pt x="1055484" y="4196825"/>
                  </a:cubicBezTo>
                  <a:cubicBezTo>
                    <a:pt x="1127574" y="4290167"/>
                    <a:pt x="1202116" y="4386753"/>
                    <a:pt x="1278376" y="4492950"/>
                  </a:cubicBezTo>
                  <a:cubicBezTo>
                    <a:pt x="1861105" y="5304313"/>
                    <a:pt x="2486623" y="5650468"/>
                    <a:pt x="3369851" y="5650468"/>
                  </a:cubicBezTo>
                  <a:cubicBezTo>
                    <a:pt x="3949515" y="5650468"/>
                    <a:pt x="4374822" y="5368471"/>
                    <a:pt x="4957551" y="4938355"/>
                  </a:cubicBezTo>
                  <a:cubicBezTo>
                    <a:pt x="5022653" y="4890293"/>
                    <a:pt x="5087755" y="4842811"/>
                    <a:pt x="5150773" y="4796950"/>
                  </a:cubicBezTo>
                  <a:cubicBezTo>
                    <a:pt x="5364254" y="4641404"/>
                    <a:pt x="5570313" y="4491241"/>
                    <a:pt x="5747247" y="4338176"/>
                  </a:cubicBezTo>
                  <a:lnTo>
                    <a:pt x="5769111" y="4318497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BD26A8C-8D1D-41E6-A71E-FE9AC75F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675390 h 6229400"/>
                <a:gd name="connsiteX4" fmla="*/ 5711488 w 5769111"/>
                <a:gd name="connsiteY4" fmla="*/ 1585205 h 6229400"/>
                <a:gd name="connsiteX5" fmla="*/ 5566027 w 5769111"/>
                <a:gd name="connsiteY5" fmla="*/ 1402571 h 6229400"/>
                <a:gd name="connsiteX6" fmla="*/ 4858734 w 5769111"/>
                <a:gd name="connsiteY6" fmla="*/ 886639 h 6229400"/>
                <a:gd name="connsiteX7" fmla="*/ 3882695 w 5769111"/>
                <a:gd name="connsiteY7" fmla="*/ 694858 h 6229400"/>
                <a:gd name="connsiteX8" fmla="*/ 2727046 w 5769111"/>
                <a:gd name="connsiteY8" fmla="*/ 905053 h 6229400"/>
                <a:gd name="connsiteX9" fmla="*/ 1697186 w 5769111"/>
                <a:gd name="connsiteY9" fmla="*/ 1483638 h 6229400"/>
                <a:gd name="connsiteX10" fmla="*/ 989279 w 5769111"/>
                <a:gd name="connsiteY10" fmla="*/ 2312139 h 6229400"/>
                <a:gd name="connsiteX11" fmla="*/ 735615 w 5769111"/>
                <a:gd name="connsiteY11" fmla="*/ 3263863 h 6229400"/>
                <a:gd name="connsiteX12" fmla="*/ 1154424 w 5769111"/>
                <a:gd name="connsiteY12" fmla="*/ 4128614 h 6229400"/>
                <a:gd name="connsiteX13" fmla="*/ 1379768 w 5769111"/>
                <a:gd name="connsiteY13" fmla="*/ 4427981 h 6229400"/>
                <a:gd name="connsiteX14" fmla="*/ 2239456 w 5769111"/>
                <a:gd name="connsiteY14" fmla="*/ 5256947 h 6229400"/>
                <a:gd name="connsiteX15" fmla="*/ 3369727 w 5769111"/>
                <a:gd name="connsiteY15" fmla="*/ 5534658 h 6229400"/>
                <a:gd name="connsiteX16" fmla="*/ 4096760 w 5769111"/>
                <a:gd name="connsiteY16" fmla="*/ 5357817 h 6229400"/>
                <a:gd name="connsiteX17" fmla="*/ 4881905 w 5769111"/>
                <a:gd name="connsiteY17" fmla="*/ 4847212 h 6229400"/>
                <a:gd name="connsiteX18" fmla="*/ 5075739 w 5769111"/>
                <a:gd name="connsiteY18" fmla="*/ 4705346 h 6229400"/>
                <a:gd name="connsiteX19" fmla="*/ 5759930 w 5769111"/>
                <a:gd name="connsiteY19" fmla="*/ 4166809 h 6229400"/>
                <a:gd name="connsiteX20" fmla="*/ 5769111 w 5769111"/>
                <a:gd name="connsiteY20" fmla="*/ 4157764 h 6229400"/>
                <a:gd name="connsiteX21" fmla="*/ 5769111 w 5769111"/>
                <a:gd name="connsiteY21" fmla="*/ 5074612 h 6229400"/>
                <a:gd name="connsiteX22" fmla="*/ 5636252 w 5769111"/>
                <a:gd name="connsiteY22" fmla="*/ 5174208 h 6229400"/>
                <a:gd name="connsiteX23" fmla="*/ 5334922 w 5769111"/>
                <a:gd name="connsiteY23" fmla="*/ 5394528 h 6229400"/>
                <a:gd name="connsiteX24" fmla="*/ 3369727 w 5769111"/>
                <a:gd name="connsiteY24" fmla="*/ 6229400 h 6229400"/>
                <a:gd name="connsiteX25" fmla="*/ 771046 w 5769111"/>
                <a:gd name="connsiteY25" fmla="*/ 4817913 h 6229400"/>
                <a:gd name="connsiteX26" fmla="*/ 0 w 5769111"/>
                <a:gd name="connsiteY26" fmla="*/ 3263748 h 6229400"/>
                <a:gd name="connsiteX27" fmla="*/ 3882695 w 5769111"/>
                <a:gd name="connsiteY27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675390"/>
                  </a:lnTo>
                  <a:lnTo>
                    <a:pt x="5711488" y="1585205"/>
                  </a:lnTo>
                  <a:cubicBezTo>
                    <a:pt x="5665942" y="1521390"/>
                    <a:pt x="5617428" y="1460432"/>
                    <a:pt x="5566027" y="1402571"/>
                  </a:cubicBezTo>
                  <a:cubicBezTo>
                    <a:pt x="5367411" y="1179058"/>
                    <a:pt x="5129563" y="1005460"/>
                    <a:pt x="4858734" y="886639"/>
                  </a:cubicBezTo>
                  <a:cubicBezTo>
                    <a:pt x="4568779" y="759363"/>
                    <a:pt x="4240327" y="694858"/>
                    <a:pt x="3882695" y="694858"/>
                  </a:cubicBezTo>
                  <a:cubicBezTo>
                    <a:pt x="3504835" y="694858"/>
                    <a:pt x="3105151" y="767471"/>
                    <a:pt x="2727046" y="905053"/>
                  </a:cubicBezTo>
                  <a:cubicBezTo>
                    <a:pt x="2352985" y="1041013"/>
                    <a:pt x="1996826" y="1241132"/>
                    <a:pt x="1697186" y="1483638"/>
                  </a:cubicBezTo>
                  <a:cubicBezTo>
                    <a:pt x="1397913" y="1725796"/>
                    <a:pt x="1153199" y="2012308"/>
                    <a:pt x="989279" y="2312139"/>
                  </a:cubicBezTo>
                  <a:cubicBezTo>
                    <a:pt x="820946" y="2620077"/>
                    <a:pt x="735615" y="2940290"/>
                    <a:pt x="735615" y="3263863"/>
                  </a:cubicBezTo>
                  <a:cubicBezTo>
                    <a:pt x="735615" y="3573074"/>
                    <a:pt x="863980" y="3752464"/>
                    <a:pt x="1154424" y="4128614"/>
                  </a:cubicBezTo>
                  <a:cubicBezTo>
                    <a:pt x="1227127" y="4222767"/>
                    <a:pt x="1302282" y="4320162"/>
                    <a:pt x="1379768" y="4427981"/>
                  </a:cubicBezTo>
                  <a:cubicBezTo>
                    <a:pt x="1653784" y="4809458"/>
                    <a:pt x="1934912" y="5080685"/>
                    <a:pt x="2239456" y="5256947"/>
                  </a:cubicBezTo>
                  <a:cubicBezTo>
                    <a:pt x="2562268" y="5443863"/>
                    <a:pt x="2932037" y="5534658"/>
                    <a:pt x="3369727" y="5534658"/>
                  </a:cubicBezTo>
                  <a:cubicBezTo>
                    <a:pt x="3618120" y="5534658"/>
                    <a:pt x="3849103" y="5478491"/>
                    <a:pt x="4096760" y="5357817"/>
                  </a:cubicBezTo>
                  <a:cubicBezTo>
                    <a:pt x="4351037" y="5233901"/>
                    <a:pt x="4602740" y="5053238"/>
                    <a:pt x="4881905" y="4847212"/>
                  </a:cubicBezTo>
                  <a:cubicBezTo>
                    <a:pt x="4947375" y="4798920"/>
                    <a:pt x="5012599" y="4751322"/>
                    <a:pt x="5075739" y="4705346"/>
                  </a:cubicBezTo>
                  <a:cubicBezTo>
                    <a:pt x="5327320" y="4521990"/>
                    <a:pt x="5568418" y="4346256"/>
                    <a:pt x="5759930" y="4166809"/>
                  </a:cubicBezTo>
                  <a:lnTo>
                    <a:pt x="5769111" y="4157764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image1.png">
            <a:extLst>
              <a:ext uri="{FF2B5EF4-FFF2-40B4-BE49-F238E27FC236}">
                <a16:creationId xmlns:a16="http://schemas.microsoft.com/office/drawing/2014/main" id="{9BAD2CBA-BDCF-80C0-60A1-69A6E07E54F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00821" y="1776544"/>
            <a:ext cx="3661831" cy="3325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91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7BDD930-0E65-490A-9CE5-554C357C44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A912C67-99A1-4956-8F68-1846C2177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BBCC474-7F3C-7624-4DB7-AF3609D76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398" cy="1299411"/>
          </a:xfrm>
        </p:spPr>
        <p:txBody>
          <a:bodyPr>
            <a:normAutofit/>
          </a:bodyPr>
          <a:lstStyle/>
          <a:p>
            <a:r>
              <a:rPr lang="sv-SE" sz="3600" dirty="0">
                <a:solidFill>
                  <a:schemeClr val="tx2"/>
                </a:solidFill>
              </a:rPr>
              <a:t>Hur finansieras det? </a:t>
            </a:r>
            <a:br>
              <a:rPr lang="sv-SE" sz="3600" dirty="0">
                <a:solidFill>
                  <a:schemeClr val="tx2"/>
                </a:solidFill>
              </a:rPr>
            </a:br>
            <a:endParaRPr lang="sv-SE" sz="3600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1F21D8-7EE2-249D-03B7-7AC4B7C78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4871" y="2827419"/>
            <a:ext cx="5029200" cy="3227626"/>
          </a:xfrm>
        </p:spPr>
        <p:txBody>
          <a:bodyPr anchor="ctr">
            <a:normAutofit/>
          </a:bodyPr>
          <a:lstStyle/>
          <a:p>
            <a:r>
              <a:rPr lang="sv-SE" sz="4000" dirty="0">
                <a:solidFill>
                  <a:schemeClr val="tx2"/>
                </a:solidFill>
              </a:rPr>
              <a:t>Avsatt kapital?</a:t>
            </a:r>
          </a:p>
          <a:p>
            <a:r>
              <a:rPr lang="sv-SE" sz="4000" dirty="0">
                <a:solidFill>
                  <a:schemeClr val="tx2"/>
                </a:solidFill>
              </a:rPr>
              <a:t>Likvida medel?</a:t>
            </a:r>
          </a:p>
          <a:p>
            <a:r>
              <a:rPr lang="sv-SE" sz="4000" dirty="0">
                <a:solidFill>
                  <a:schemeClr val="tx2"/>
                </a:solidFill>
              </a:rPr>
              <a:t>Månadshöjningar?</a:t>
            </a:r>
          </a:p>
          <a:p>
            <a:endParaRPr lang="sv-SE" sz="1800" dirty="0">
              <a:solidFill>
                <a:schemeClr val="tx2"/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69E5994-073E-4708-B3E6-43BFED0CE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381784" y="4178643"/>
            <a:ext cx="3061444" cy="2297267"/>
            <a:chOff x="-305" y="-1"/>
            <a:chExt cx="3832880" cy="2876136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32F818D-9087-4691-AABA-465619A0C2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68B7668A-5C96-4FB9-BFA9-38094EB87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F4F95BD-8661-4C45-94E3-CF3159BF4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85BBF8A-E2FB-47F6-A60F-4FB855D50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Graphic 6" descr="Besparingar">
            <a:extLst>
              <a:ext uri="{FF2B5EF4-FFF2-40B4-BE49-F238E27FC236}">
                <a16:creationId xmlns:a16="http://schemas.microsoft.com/office/drawing/2014/main" id="{B0C77199-9E1E-D6C8-19D5-88DB6DDE19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0911" y="1477304"/>
            <a:ext cx="3846658" cy="3846658"/>
          </a:xfrm>
          <a:prstGeom prst="rect">
            <a:avLst/>
          </a:prstGeom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DD81D498-EAA8-40F3-8230-AE4DEDA38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906190" y="0"/>
            <a:ext cx="3282247" cy="2837712"/>
            <a:chOff x="-305" y="-4155"/>
            <a:chExt cx="2514948" cy="2174333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262F2402-5879-41A3-ACEC-6D2811BA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BBD41895-A230-4959-97BA-80F516383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670BD54-10A6-4092-9E32-647B2F870D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1C2B9A82-4826-4BF4-A16E-0B005FE76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6313754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C9B9F33B-F0CC-4410-85D0-1B957DF435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236AA5D-D17A-C762-E5B1-2AEE3DFE0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393360" cy="1325563"/>
          </a:xfrm>
        </p:spPr>
        <p:txBody>
          <a:bodyPr>
            <a:normAutofit/>
          </a:bodyPr>
          <a:lstStyle/>
          <a:p>
            <a:r>
              <a:rPr lang="sv-SE"/>
              <a:t>Går det bra för oss?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55CB1B7E-4B0B-4E99-9560-9667270DA7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F9CB8D-D04F-92F0-CE3F-FFD96A8CB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400775"/>
            <a:ext cx="5393361" cy="2703243"/>
          </a:xfrm>
        </p:spPr>
        <p:txBody>
          <a:bodyPr>
            <a:normAutofit/>
          </a:bodyPr>
          <a:lstStyle/>
          <a:p>
            <a:r>
              <a:rPr lang="sv-SE" dirty="0"/>
              <a:t>Målbild i kväll – Ger er en kort inblick i vår ekonomi</a:t>
            </a:r>
          </a:p>
          <a:p>
            <a:r>
              <a:rPr lang="sv-SE" dirty="0"/>
              <a:t>Hur har 2023 gått?</a:t>
            </a:r>
          </a:p>
          <a:p>
            <a:r>
              <a:rPr lang="sv-SE" dirty="0"/>
              <a:t>Hur tror vi att 2024 skall gå?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C924DBCE-E731-4B22-8181-A39C1D862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0631" y="2700688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1.jpeg" descr="Bild">
            <a:extLst>
              <a:ext uri="{FF2B5EF4-FFF2-40B4-BE49-F238E27FC236}">
                <a16:creationId xmlns:a16="http://schemas.microsoft.com/office/drawing/2014/main" id="{994C72FF-B825-9EC8-14BD-C05E1812D73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4267" r="4230" b="-3"/>
          <a:stretch/>
        </p:blipFill>
        <p:spPr>
          <a:xfrm>
            <a:off x="8219558" y="852372"/>
            <a:ext cx="3096807" cy="3096807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96DE3D2-178D-4017-842D-87C88CE92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3881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3621FD4-D14D-45D5-9A57-9A2DE5EA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55865" y="1026771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1.png">
            <a:extLst>
              <a:ext uri="{FF2B5EF4-FFF2-40B4-BE49-F238E27FC236}">
                <a16:creationId xmlns:a16="http://schemas.microsoft.com/office/drawing/2014/main" id="{058F3671-D163-B43E-C995-0E480E0A4F5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r="-1" b="12470"/>
          <a:stretch/>
        </p:blipFill>
        <p:spPr>
          <a:xfrm>
            <a:off x="6723881" y="4374175"/>
            <a:ext cx="2733741" cy="2172801"/>
          </a:xfrm>
          <a:custGeom>
            <a:avLst/>
            <a:gdLst/>
            <a:ahLst/>
            <a:cxnLst/>
            <a:rect l="l" t="t" r="r" b="b"/>
            <a:pathLst>
              <a:path w="2733741" h="2172801">
                <a:moveTo>
                  <a:pt x="1366871" y="0"/>
                </a:moveTo>
                <a:cubicBezTo>
                  <a:pt x="2121772" y="0"/>
                  <a:pt x="2733741" y="595368"/>
                  <a:pt x="2733741" y="1329791"/>
                </a:cubicBezTo>
                <a:cubicBezTo>
                  <a:pt x="2733741" y="1605200"/>
                  <a:pt x="2647683" y="1861054"/>
                  <a:pt x="2500301" y="2073290"/>
                </a:cubicBezTo>
                <a:lnTo>
                  <a:pt x="2423813" y="2172801"/>
                </a:lnTo>
                <a:lnTo>
                  <a:pt x="309928" y="2172801"/>
                </a:lnTo>
                <a:lnTo>
                  <a:pt x="233440" y="2073290"/>
                </a:lnTo>
                <a:cubicBezTo>
                  <a:pt x="86058" y="1861054"/>
                  <a:pt x="0" y="1605200"/>
                  <a:pt x="0" y="1329791"/>
                </a:cubicBezTo>
                <a:cubicBezTo>
                  <a:pt x="0" y="595368"/>
                  <a:pt x="611969" y="0"/>
                  <a:pt x="1366871" y="0"/>
                </a:cubicBezTo>
                <a:close/>
              </a:path>
            </a:pathLst>
          </a:custGeom>
        </p:spPr>
      </p:pic>
      <p:sp>
        <p:nvSpPr>
          <p:cNvPr id="34" name="Arc 33">
            <a:extLst>
              <a:ext uri="{FF2B5EF4-FFF2-40B4-BE49-F238E27FC236}">
                <a16:creationId xmlns:a16="http://schemas.microsoft.com/office/drawing/2014/main" id="{034ACCCC-54D4-4F78-9B85-4A34FEBAA9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54998">
            <a:off x="6055857" y="4209253"/>
            <a:ext cx="3868217" cy="3868217"/>
          </a:xfrm>
          <a:prstGeom prst="arc">
            <a:avLst>
              <a:gd name="adj1" fmla="val 16200000"/>
              <a:gd name="adj2" fmla="val 20479261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2413CFE-8B8A-45C9-B7BA-CF49986D4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3915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8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D5F1BCA-92A2-6A7F-696A-0CDBC73E8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082" y="2033591"/>
            <a:ext cx="4805996" cy="408253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6600" kern="12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Tack för idag!</a:t>
            </a:r>
            <a:br>
              <a:rPr lang="en-US" sz="6600" kern="12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</a:br>
            <a:br>
              <a:rPr lang="en-US" sz="6600" kern="12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6000" kern="12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Har du någon fråga?</a:t>
            </a:r>
          </a:p>
        </p:txBody>
      </p:sp>
      <p:pic>
        <p:nvPicPr>
          <p:cNvPr id="6" name="Graphic 5" descr="Smiling Face with No Fill">
            <a:extLst>
              <a:ext uri="{FF2B5EF4-FFF2-40B4-BE49-F238E27FC236}">
                <a16:creationId xmlns:a16="http://schemas.microsoft.com/office/drawing/2014/main" id="{03A381FE-E438-7F7A-1F34-174BD04D03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8" name="Group 12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0" name="Freeform: Shape 13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reeform: Shape 14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: Shape 15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250086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5A5EAC65-38C5-F18B-461E-4124AE435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sv-SE" sz="3600">
                <a:solidFill>
                  <a:schemeClr val="tx2"/>
                </a:solidFill>
              </a:rPr>
              <a:t>Men först… Hur funkar det i allmänhet?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6539476-466E-BCC1-FFD0-8616CC1CF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6706" y="813816"/>
            <a:ext cx="5221224" cy="523036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400" dirty="0">
                <a:solidFill>
                  <a:schemeClr val="tx2"/>
                </a:solidFill>
              </a:rPr>
              <a:t>En bostadsrättsförening ansvarar för</a:t>
            </a:r>
          </a:p>
          <a:p>
            <a:r>
              <a:rPr lang="sv-SE" sz="2400" dirty="0">
                <a:solidFill>
                  <a:schemeClr val="tx2"/>
                </a:solidFill>
              </a:rPr>
              <a:t>Fastighetens yttre och för…</a:t>
            </a:r>
          </a:p>
          <a:p>
            <a:r>
              <a:rPr lang="sv-SE" sz="2400" dirty="0">
                <a:solidFill>
                  <a:schemeClr val="tx2"/>
                </a:solidFill>
              </a:rPr>
              <a:t>Föreningens ekonomi.</a:t>
            </a:r>
          </a:p>
          <a:p>
            <a:endParaRPr lang="sv-SE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84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89C5E17-24D0-4696-A3C5-A2261FB455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29B58F-2358-44CC-ACE5-EF1BD3C6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F0B00F3-D73B-3A75-CEBB-AD5FA6BF9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43013"/>
            <a:ext cx="3855720" cy="4371974"/>
          </a:xfrm>
        </p:spPr>
        <p:txBody>
          <a:bodyPr>
            <a:normAutofit/>
          </a:bodyPr>
          <a:lstStyle/>
          <a:p>
            <a:r>
              <a:rPr lang="sv-SE" sz="3600" dirty="0">
                <a:solidFill>
                  <a:schemeClr val="tx2"/>
                </a:solidFill>
              </a:rPr>
              <a:t>Fastighetens yttre – Underhåll av fastigheten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DA5303-A1AF-4830-806C-51FCD9618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97348" y="5285"/>
            <a:ext cx="7294653" cy="6858000"/>
            <a:chOff x="4897348" y="-5799"/>
            <a:chExt cx="7294653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FAAA8C8-4EB7-45F1-BF24-3EF0F4DC4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97348" y="-5798"/>
              <a:ext cx="7294652" cy="6857999"/>
            </a:xfrm>
            <a:custGeom>
              <a:avLst/>
              <a:gdLst>
                <a:gd name="connsiteX0" fmla="*/ 7294652 w 7294652"/>
                <a:gd name="connsiteY0" fmla="*/ 6063030 h 6857999"/>
                <a:gd name="connsiteX1" fmla="*/ 7294652 w 7294652"/>
                <a:gd name="connsiteY1" fmla="*/ 6857999 h 6857999"/>
                <a:gd name="connsiteX2" fmla="*/ 6248575 w 7294652"/>
                <a:gd name="connsiteY2" fmla="*/ 6857999 h 6857999"/>
                <a:gd name="connsiteX3" fmla="*/ 6477898 w 7294652"/>
                <a:gd name="connsiteY3" fmla="*/ 6700973 h 6857999"/>
                <a:gd name="connsiteX4" fmla="*/ 6647884 w 7294652"/>
                <a:gd name="connsiteY4" fmla="*/ 6572752 h 6857999"/>
                <a:gd name="connsiteX5" fmla="*/ 6817698 w 7294652"/>
                <a:gd name="connsiteY5" fmla="*/ 6440235 h 6857999"/>
                <a:gd name="connsiteX6" fmla="*/ 7161451 w 7294652"/>
                <a:gd name="connsiteY6" fmla="*/ 6165232 h 6857999"/>
                <a:gd name="connsiteX7" fmla="*/ 1673436 w 7294652"/>
                <a:gd name="connsiteY7" fmla="*/ 0 h 6857999"/>
                <a:gd name="connsiteX8" fmla="*/ 2394951 w 7294652"/>
                <a:gd name="connsiteY8" fmla="*/ 0 h 6857999"/>
                <a:gd name="connsiteX9" fmla="*/ 2244659 w 7294652"/>
                <a:gd name="connsiteY9" fmla="*/ 100763 h 6857999"/>
                <a:gd name="connsiteX10" fmla="*/ 1743903 w 7294652"/>
                <a:gd name="connsiteY10" fmla="*/ 498975 h 6857999"/>
                <a:gd name="connsiteX11" fmla="*/ 1163821 w 7294652"/>
                <a:gd name="connsiteY11" fmla="*/ 1121514 h 6857999"/>
                <a:gd name="connsiteX12" fmla="*/ 704911 w 7294652"/>
                <a:gd name="connsiteY12" fmla="*/ 1837036 h 6857999"/>
                <a:gd name="connsiteX13" fmla="*/ 393472 w 7294652"/>
                <a:gd name="connsiteY13" fmla="*/ 2627669 h 6857999"/>
                <a:gd name="connsiteX14" fmla="*/ 280032 w 7294652"/>
                <a:gd name="connsiteY14" fmla="*/ 3472097 h 6857999"/>
                <a:gd name="connsiteX15" fmla="*/ 327813 w 7294652"/>
                <a:gd name="connsiteY15" fmla="*/ 3884602 h 6857999"/>
                <a:gd name="connsiteX16" fmla="*/ 469096 w 7294652"/>
                <a:gd name="connsiteY16" fmla="*/ 4270809 h 6857999"/>
                <a:gd name="connsiteX17" fmla="*/ 567581 w 7294652"/>
                <a:gd name="connsiteY17" fmla="*/ 4452482 h 6857999"/>
                <a:gd name="connsiteX18" fmla="*/ 680677 w 7294652"/>
                <a:gd name="connsiteY18" fmla="*/ 4628484 h 6857999"/>
                <a:gd name="connsiteX19" fmla="*/ 941928 w 7294652"/>
                <a:gd name="connsiteY19" fmla="*/ 4968628 h 6857999"/>
                <a:gd name="connsiteX20" fmla="*/ 1224665 w 7294652"/>
                <a:gd name="connsiteY20" fmla="*/ 5311349 h 6857999"/>
                <a:gd name="connsiteX21" fmla="*/ 1365259 w 7294652"/>
                <a:gd name="connsiteY21" fmla="*/ 5490273 h 6857999"/>
                <a:gd name="connsiteX22" fmla="*/ 1432808 w 7294652"/>
                <a:gd name="connsiteY22" fmla="*/ 5577931 h 6857999"/>
                <a:gd name="connsiteX23" fmla="*/ 1498980 w 7294652"/>
                <a:gd name="connsiteY23" fmla="*/ 5662148 h 6857999"/>
                <a:gd name="connsiteX24" fmla="*/ 2067548 w 7294652"/>
                <a:gd name="connsiteY24" fmla="*/ 6283312 h 6857999"/>
                <a:gd name="connsiteX25" fmla="*/ 2369879 w 7294652"/>
                <a:gd name="connsiteY25" fmla="*/ 6562782 h 6857999"/>
                <a:gd name="connsiteX26" fmla="*/ 2686645 w 7294652"/>
                <a:gd name="connsiteY26" fmla="*/ 6820598 h 6857999"/>
                <a:gd name="connsiteX27" fmla="*/ 2738907 w 7294652"/>
                <a:gd name="connsiteY27" fmla="*/ 6857999 h 6857999"/>
                <a:gd name="connsiteX28" fmla="*/ 1731787 w 7294652"/>
                <a:gd name="connsiteY28" fmla="*/ 6857999 h 6857999"/>
                <a:gd name="connsiteX29" fmla="*/ 1607949 w 7294652"/>
                <a:gd name="connsiteY29" fmla="*/ 6732770 h 6857999"/>
                <a:gd name="connsiteX30" fmla="*/ 1309057 w 7294652"/>
                <a:gd name="connsiteY30" fmla="*/ 6370109 h 6857999"/>
                <a:gd name="connsiteX31" fmla="*/ 1048147 w 7294652"/>
                <a:gd name="connsiteY31" fmla="*/ 5986138 h 6857999"/>
                <a:gd name="connsiteX32" fmla="*/ 987131 w 7294652"/>
                <a:gd name="connsiteY32" fmla="*/ 5888512 h 6857999"/>
                <a:gd name="connsiteX33" fmla="*/ 928866 w 7294652"/>
                <a:gd name="connsiteY33" fmla="*/ 5793463 h 6857999"/>
                <a:gd name="connsiteX34" fmla="*/ 813708 w 7294652"/>
                <a:gd name="connsiteY34" fmla="*/ 5609556 h 6857999"/>
                <a:gd name="connsiteX35" fmla="*/ 574972 w 7294652"/>
                <a:gd name="connsiteY35" fmla="*/ 5231598 h 6857999"/>
                <a:gd name="connsiteX36" fmla="*/ 342424 w 7294652"/>
                <a:gd name="connsiteY36" fmla="*/ 4834048 h 6857999"/>
                <a:gd name="connsiteX37" fmla="*/ 237579 w 7294652"/>
                <a:gd name="connsiteY37" fmla="*/ 4623500 h 6857999"/>
                <a:gd name="connsiteX38" fmla="*/ 148373 w 7294652"/>
                <a:gd name="connsiteY38" fmla="*/ 4404356 h 6857999"/>
                <a:gd name="connsiteX39" fmla="*/ 79623 w 7294652"/>
                <a:gd name="connsiteY39" fmla="*/ 4175762 h 6857999"/>
                <a:gd name="connsiteX40" fmla="*/ 54185 w 7294652"/>
                <a:gd name="connsiteY40" fmla="*/ 4059229 h 6857999"/>
                <a:gd name="connsiteX41" fmla="*/ 43013 w 7294652"/>
                <a:gd name="connsiteY41" fmla="*/ 4000790 h 6857999"/>
                <a:gd name="connsiteX42" fmla="*/ 33734 w 7294652"/>
                <a:gd name="connsiteY42" fmla="*/ 3942180 h 6857999"/>
                <a:gd name="connsiteX43" fmla="*/ 45 w 7294652"/>
                <a:gd name="connsiteY43" fmla="*/ 3472097 h 6857999"/>
                <a:gd name="connsiteX44" fmla="*/ 95436 w 7294652"/>
                <a:gd name="connsiteY44" fmla="*/ 2557372 h 6857999"/>
                <a:gd name="connsiteX45" fmla="*/ 382126 w 7294652"/>
                <a:gd name="connsiteY45" fmla="*/ 1680799 h 6857999"/>
                <a:gd name="connsiteX46" fmla="*/ 1457043 w 7294652"/>
                <a:gd name="connsiteY46" fmla="*/ 192176 h 685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7294652" h="6857999">
                  <a:moveTo>
                    <a:pt x="7294652" y="6063030"/>
                  </a:moveTo>
                  <a:lnTo>
                    <a:pt x="7294652" y="6857999"/>
                  </a:lnTo>
                  <a:lnTo>
                    <a:pt x="6248575" y="6857999"/>
                  </a:lnTo>
                  <a:lnTo>
                    <a:pt x="6477898" y="6700973"/>
                  </a:lnTo>
                  <a:cubicBezTo>
                    <a:pt x="6534790" y="6659378"/>
                    <a:pt x="6591336" y="6616237"/>
                    <a:pt x="6647884" y="6572752"/>
                  </a:cubicBezTo>
                  <a:cubicBezTo>
                    <a:pt x="6704432" y="6529268"/>
                    <a:pt x="6761151" y="6485095"/>
                    <a:pt x="6817698" y="6440235"/>
                  </a:cubicBezTo>
                  <a:lnTo>
                    <a:pt x="7161451" y="6165232"/>
                  </a:lnTo>
                  <a:close/>
                  <a:moveTo>
                    <a:pt x="1673436" y="0"/>
                  </a:moveTo>
                  <a:lnTo>
                    <a:pt x="2394951" y="0"/>
                  </a:lnTo>
                  <a:lnTo>
                    <a:pt x="2244659" y="100763"/>
                  </a:lnTo>
                  <a:cubicBezTo>
                    <a:pt x="2071051" y="224086"/>
                    <a:pt x="1903860" y="356975"/>
                    <a:pt x="1743903" y="498975"/>
                  </a:cubicBezTo>
                  <a:cubicBezTo>
                    <a:pt x="1533218" y="689638"/>
                    <a:pt x="1339146" y="897902"/>
                    <a:pt x="1163821" y="1121514"/>
                  </a:cubicBezTo>
                  <a:cubicBezTo>
                    <a:pt x="988284" y="1344764"/>
                    <a:pt x="834608" y="1584376"/>
                    <a:pt x="704911" y="1837036"/>
                  </a:cubicBezTo>
                  <a:cubicBezTo>
                    <a:pt x="573950" y="2089059"/>
                    <a:pt x="469577" y="2354041"/>
                    <a:pt x="393472" y="2627669"/>
                  </a:cubicBezTo>
                  <a:cubicBezTo>
                    <a:pt x="318269" y="2902842"/>
                    <a:pt x="280119" y="3186833"/>
                    <a:pt x="280032" y="3472097"/>
                  </a:cubicBezTo>
                  <a:cubicBezTo>
                    <a:pt x="280349" y="3610956"/>
                    <a:pt x="296380" y="3749334"/>
                    <a:pt x="327813" y="3884602"/>
                  </a:cubicBezTo>
                  <a:cubicBezTo>
                    <a:pt x="360878" y="4018046"/>
                    <a:pt x="408244" y="4147540"/>
                    <a:pt x="469096" y="4270809"/>
                  </a:cubicBezTo>
                  <a:cubicBezTo>
                    <a:pt x="499175" y="4332511"/>
                    <a:pt x="532347" y="4393012"/>
                    <a:pt x="567581" y="4452482"/>
                  </a:cubicBezTo>
                  <a:cubicBezTo>
                    <a:pt x="602815" y="4511953"/>
                    <a:pt x="641144" y="4570562"/>
                    <a:pt x="680677" y="4628484"/>
                  </a:cubicBezTo>
                  <a:cubicBezTo>
                    <a:pt x="760771" y="4743985"/>
                    <a:pt x="849802" y="4856048"/>
                    <a:pt x="941928" y="4968628"/>
                  </a:cubicBezTo>
                  <a:cubicBezTo>
                    <a:pt x="1034055" y="5081206"/>
                    <a:pt x="1130994" y="5193958"/>
                    <a:pt x="1224665" y="5311349"/>
                  </a:cubicBezTo>
                  <a:cubicBezTo>
                    <a:pt x="1271987" y="5369787"/>
                    <a:pt x="1318853" y="5429429"/>
                    <a:pt x="1365259" y="5490273"/>
                  </a:cubicBezTo>
                  <a:lnTo>
                    <a:pt x="1432808" y="5577931"/>
                  </a:lnTo>
                  <a:cubicBezTo>
                    <a:pt x="1454979" y="5605947"/>
                    <a:pt x="1476121" y="5634821"/>
                    <a:pt x="1498980" y="5662148"/>
                  </a:cubicBezTo>
                  <a:cubicBezTo>
                    <a:pt x="1676323" y="5880038"/>
                    <a:pt x="1866158" y="6087441"/>
                    <a:pt x="2067548" y="6283312"/>
                  </a:cubicBezTo>
                  <a:cubicBezTo>
                    <a:pt x="2166203" y="6379907"/>
                    <a:pt x="2266974" y="6473064"/>
                    <a:pt x="2369879" y="6562782"/>
                  </a:cubicBezTo>
                  <a:cubicBezTo>
                    <a:pt x="2473005" y="6652331"/>
                    <a:pt x="2577677" y="6738957"/>
                    <a:pt x="2686645" y="6820598"/>
                  </a:cubicBezTo>
                  <a:lnTo>
                    <a:pt x="2738907" y="6857999"/>
                  </a:lnTo>
                  <a:lnTo>
                    <a:pt x="1731787" y="6857999"/>
                  </a:lnTo>
                  <a:lnTo>
                    <a:pt x="1607949" y="6732770"/>
                  </a:lnTo>
                  <a:cubicBezTo>
                    <a:pt x="1501232" y="6617903"/>
                    <a:pt x="1401421" y="6496799"/>
                    <a:pt x="1309057" y="6370109"/>
                  </a:cubicBezTo>
                  <a:cubicBezTo>
                    <a:pt x="1217103" y="6244469"/>
                    <a:pt x="1129618" y="6116590"/>
                    <a:pt x="1048147" y="5986138"/>
                  </a:cubicBezTo>
                  <a:cubicBezTo>
                    <a:pt x="1027179" y="5953825"/>
                    <a:pt x="1007414" y="5920996"/>
                    <a:pt x="987131" y="5888512"/>
                  </a:cubicBezTo>
                  <a:lnTo>
                    <a:pt x="928866" y="5793463"/>
                  </a:lnTo>
                  <a:cubicBezTo>
                    <a:pt x="891568" y="5732276"/>
                    <a:pt x="852725" y="5671260"/>
                    <a:pt x="813708" y="5609556"/>
                  </a:cubicBezTo>
                  <a:lnTo>
                    <a:pt x="574972" y="5231598"/>
                  </a:lnTo>
                  <a:cubicBezTo>
                    <a:pt x="495221" y="5103551"/>
                    <a:pt x="416158" y="4971549"/>
                    <a:pt x="342424" y="4834048"/>
                  </a:cubicBezTo>
                  <a:cubicBezTo>
                    <a:pt x="305641" y="4765298"/>
                    <a:pt x="270236" y="4695343"/>
                    <a:pt x="237579" y="4623500"/>
                  </a:cubicBezTo>
                  <a:cubicBezTo>
                    <a:pt x="204922" y="4551655"/>
                    <a:pt x="175187" y="4478607"/>
                    <a:pt x="148373" y="4404356"/>
                  </a:cubicBezTo>
                  <a:cubicBezTo>
                    <a:pt x="121561" y="4330107"/>
                    <a:pt x="99046" y="4252934"/>
                    <a:pt x="79623" y="4175762"/>
                  </a:cubicBezTo>
                  <a:cubicBezTo>
                    <a:pt x="70514" y="4136916"/>
                    <a:pt x="61577" y="4098245"/>
                    <a:pt x="54185" y="4059229"/>
                  </a:cubicBezTo>
                  <a:lnTo>
                    <a:pt x="43013" y="4000790"/>
                  </a:lnTo>
                  <a:lnTo>
                    <a:pt x="33734" y="3942180"/>
                  </a:lnTo>
                  <a:cubicBezTo>
                    <a:pt x="10461" y="3786581"/>
                    <a:pt x="-801" y="3629416"/>
                    <a:pt x="45" y="3472097"/>
                  </a:cubicBezTo>
                  <a:cubicBezTo>
                    <a:pt x="863" y="3164748"/>
                    <a:pt x="32824" y="2858275"/>
                    <a:pt x="95436" y="2557372"/>
                  </a:cubicBezTo>
                  <a:cubicBezTo>
                    <a:pt x="157549" y="2255281"/>
                    <a:pt x="253728" y="1961216"/>
                    <a:pt x="382126" y="1680799"/>
                  </a:cubicBezTo>
                  <a:cubicBezTo>
                    <a:pt x="639940" y="1120482"/>
                    <a:pt x="1015492" y="619117"/>
                    <a:pt x="1457043" y="192176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77FC097-E4F2-4A45-82E8-3808FA553C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00650" y="-5799"/>
              <a:ext cx="7291350" cy="6858000"/>
            </a:xfrm>
            <a:custGeom>
              <a:avLst/>
              <a:gdLst>
                <a:gd name="connsiteX0" fmla="*/ 7291350 w 7291350"/>
                <a:gd name="connsiteY0" fmla="*/ 5718699 h 6858000"/>
                <a:gd name="connsiteX1" fmla="*/ 7291350 w 7291350"/>
                <a:gd name="connsiteY1" fmla="*/ 6806115 h 6858000"/>
                <a:gd name="connsiteX2" fmla="*/ 7224124 w 7291350"/>
                <a:gd name="connsiteY2" fmla="*/ 6858000 h 6858000"/>
                <a:gd name="connsiteX3" fmla="*/ 5607142 w 7291350"/>
                <a:gd name="connsiteY3" fmla="*/ 6858000 h 6858000"/>
                <a:gd name="connsiteX4" fmla="*/ 5736072 w 7291350"/>
                <a:gd name="connsiteY4" fmla="*/ 6801170 h 6858000"/>
                <a:gd name="connsiteX5" fmla="*/ 6949826 w 7291350"/>
                <a:gd name="connsiteY5" fmla="*/ 5983707 h 6858000"/>
                <a:gd name="connsiteX6" fmla="*/ 7220703 w 7291350"/>
                <a:gd name="connsiteY6" fmla="*/ 5773675 h 6858000"/>
                <a:gd name="connsiteX7" fmla="*/ 7218419 w 7291350"/>
                <a:gd name="connsiteY7" fmla="*/ 0 h 6858000"/>
                <a:gd name="connsiteX8" fmla="*/ 7291350 w 7291350"/>
                <a:gd name="connsiteY8" fmla="*/ 0 h 6858000"/>
                <a:gd name="connsiteX9" fmla="*/ 7291350 w 7291350"/>
                <a:gd name="connsiteY9" fmla="*/ 50138 h 6858000"/>
                <a:gd name="connsiteX10" fmla="*/ 1797607 w 7291350"/>
                <a:gd name="connsiteY10" fmla="*/ 0 h 6858000"/>
                <a:gd name="connsiteX11" fmla="*/ 3385676 w 7291350"/>
                <a:gd name="connsiteY11" fmla="*/ 0 h 6858000"/>
                <a:gd name="connsiteX12" fmla="*/ 3360567 w 7291350"/>
                <a:gd name="connsiteY12" fmla="*/ 11552 h 6858000"/>
                <a:gd name="connsiteX13" fmla="*/ 2267395 w 7291350"/>
                <a:gd name="connsiteY13" fmla="*/ 725831 h 6858000"/>
                <a:gd name="connsiteX14" fmla="*/ 1234074 w 7291350"/>
                <a:gd name="connsiteY14" fmla="*/ 2007171 h 6858000"/>
                <a:gd name="connsiteX15" fmla="*/ 859383 w 7291350"/>
                <a:gd name="connsiteY15" fmla="*/ 3498372 h 6858000"/>
                <a:gd name="connsiteX16" fmla="*/ 1479513 w 7291350"/>
                <a:gd name="connsiteY16" fmla="*/ 4883182 h 6858000"/>
                <a:gd name="connsiteX17" fmla="*/ 1791985 w 7291350"/>
                <a:gd name="connsiteY17" fmla="*/ 5322671 h 6858000"/>
                <a:gd name="connsiteX18" fmla="*/ 3397295 w 7291350"/>
                <a:gd name="connsiteY18" fmla="*/ 6784567 h 6858000"/>
                <a:gd name="connsiteX19" fmla="*/ 3590446 w 7291350"/>
                <a:gd name="connsiteY19" fmla="*/ 6858000 h 6858000"/>
                <a:gd name="connsiteX20" fmla="*/ 1970757 w 7291350"/>
                <a:gd name="connsiteY20" fmla="*/ 6858000 h 6858000"/>
                <a:gd name="connsiteX21" fmla="*/ 1735872 w 7291350"/>
                <a:gd name="connsiteY21" fmla="*/ 6627685 h 6858000"/>
                <a:gd name="connsiteX22" fmla="*/ 1080932 w 7291350"/>
                <a:gd name="connsiteY22" fmla="*/ 5805127 h 6858000"/>
                <a:gd name="connsiteX23" fmla="*/ 0 w 7291350"/>
                <a:gd name="connsiteY23" fmla="*/ 3498372 h 6858000"/>
                <a:gd name="connsiteX24" fmla="*/ 1708174 w 7291350"/>
                <a:gd name="connsiteY24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7291350" h="6858000">
                  <a:moveTo>
                    <a:pt x="7291350" y="5718699"/>
                  </a:moveTo>
                  <a:lnTo>
                    <a:pt x="7291350" y="6806115"/>
                  </a:lnTo>
                  <a:lnTo>
                    <a:pt x="7224124" y="6858000"/>
                  </a:lnTo>
                  <a:lnTo>
                    <a:pt x="5607142" y="6858000"/>
                  </a:lnTo>
                  <a:lnTo>
                    <a:pt x="5736072" y="6801170"/>
                  </a:lnTo>
                  <a:cubicBezTo>
                    <a:pt x="6122313" y="6616106"/>
                    <a:pt x="6503069" y="6332805"/>
                    <a:pt x="6949826" y="5983707"/>
                  </a:cubicBezTo>
                  <a:cubicBezTo>
                    <a:pt x="7041094" y="5912378"/>
                    <a:pt x="7132358" y="5842426"/>
                    <a:pt x="7220703" y="5773675"/>
                  </a:cubicBezTo>
                  <a:close/>
                  <a:moveTo>
                    <a:pt x="7218419" y="0"/>
                  </a:moveTo>
                  <a:lnTo>
                    <a:pt x="7291350" y="0"/>
                  </a:lnTo>
                  <a:lnTo>
                    <a:pt x="7291350" y="50138"/>
                  </a:lnTo>
                  <a:close/>
                  <a:moveTo>
                    <a:pt x="1797607" y="0"/>
                  </a:moveTo>
                  <a:lnTo>
                    <a:pt x="3385676" y="0"/>
                  </a:lnTo>
                  <a:lnTo>
                    <a:pt x="3360567" y="11552"/>
                  </a:lnTo>
                  <a:cubicBezTo>
                    <a:pt x="2968013" y="202286"/>
                    <a:pt x="2600620" y="442170"/>
                    <a:pt x="2267395" y="725831"/>
                  </a:cubicBezTo>
                  <a:cubicBezTo>
                    <a:pt x="1824986" y="1104820"/>
                    <a:pt x="1477279" y="1536057"/>
                    <a:pt x="1234074" y="2007171"/>
                  </a:cubicBezTo>
                  <a:cubicBezTo>
                    <a:pt x="985368" y="2488770"/>
                    <a:pt x="859383" y="2990476"/>
                    <a:pt x="859383" y="3498372"/>
                  </a:cubicBezTo>
                  <a:cubicBezTo>
                    <a:pt x="859383" y="4010222"/>
                    <a:pt x="1060651" y="4308942"/>
                    <a:pt x="1479513" y="4883182"/>
                  </a:cubicBezTo>
                  <a:cubicBezTo>
                    <a:pt x="1580577" y="5021714"/>
                    <a:pt x="1685078" y="5164888"/>
                    <a:pt x="1791985" y="5322671"/>
                  </a:cubicBezTo>
                  <a:cubicBezTo>
                    <a:pt x="2283419" y="6046950"/>
                    <a:pt x="2796809" y="6521439"/>
                    <a:pt x="3397295" y="6784567"/>
                  </a:cubicBezTo>
                  <a:lnTo>
                    <a:pt x="3590446" y="6858000"/>
                  </a:lnTo>
                  <a:lnTo>
                    <a:pt x="1970757" y="6858000"/>
                  </a:lnTo>
                  <a:lnTo>
                    <a:pt x="1735872" y="6627685"/>
                  </a:lnTo>
                  <a:cubicBezTo>
                    <a:pt x="1502484" y="6382823"/>
                    <a:pt x="1285774" y="6107254"/>
                    <a:pt x="1080932" y="5805127"/>
                  </a:cubicBezTo>
                  <a:cubicBezTo>
                    <a:pt x="556365" y="5032027"/>
                    <a:pt x="0" y="4501616"/>
                    <a:pt x="0" y="3498372"/>
                  </a:cubicBezTo>
                  <a:cubicBezTo>
                    <a:pt x="0" y="2160829"/>
                    <a:pt x="685186" y="949872"/>
                    <a:pt x="1708174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0DF88B0-FA8A-47F5-8EAC-1880B1A51B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22894" y="-5799"/>
              <a:ext cx="7269107" cy="6858000"/>
            </a:xfrm>
            <a:custGeom>
              <a:avLst/>
              <a:gdLst>
                <a:gd name="connsiteX0" fmla="*/ 7269107 w 7269107"/>
                <a:gd name="connsiteY0" fmla="*/ 5518449 h 6858000"/>
                <a:gd name="connsiteX1" fmla="*/ 7269107 w 7269107"/>
                <a:gd name="connsiteY1" fmla="*/ 6823281 h 6858000"/>
                <a:gd name="connsiteX2" fmla="*/ 7224122 w 7269107"/>
                <a:gd name="connsiteY2" fmla="*/ 6858000 h 6858000"/>
                <a:gd name="connsiteX3" fmla="*/ 4927054 w 7269107"/>
                <a:gd name="connsiteY3" fmla="*/ 6858000 h 6858000"/>
                <a:gd name="connsiteX4" fmla="*/ 4982167 w 7269107"/>
                <a:gd name="connsiteY4" fmla="*/ 6852876 h 6858000"/>
                <a:gd name="connsiteX5" fmla="*/ 5743768 w 7269107"/>
                <a:gd name="connsiteY5" fmla="*/ 6606245 h 6858000"/>
                <a:gd name="connsiteX6" fmla="*/ 6843778 w 7269107"/>
                <a:gd name="connsiteY6" fmla="*/ 5848440 h 6858000"/>
                <a:gd name="connsiteX7" fmla="*/ 7115515 w 7269107"/>
                <a:gd name="connsiteY7" fmla="*/ 5637891 h 6858000"/>
                <a:gd name="connsiteX8" fmla="*/ 6870111 w 7269107"/>
                <a:gd name="connsiteY8" fmla="*/ 0 h 6858000"/>
                <a:gd name="connsiteX9" fmla="*/ 7269107 w 7269107"/>
                <a:gd name="connsiteY9" fmla="*/ 0 h 6858000"/>
                <a:gd name="connsiteX10" fmla="*/ 7269107 w 7269107"/>
                <a:gd name="connsiteY10" fmla="*/ 243137 h 6858000"/>
                <a:gd name="connsiteX11" fmla="*/ 7089989 w 7269107"/>
                <a:gd name="connsiteY11" fmla="*/ 119955 h 6858000"/>
                <a:gd name="connsiteX12" fmla="*/ 6952948 w 7269107"/>
                <a:gd name="connsiteY12" fmla="*/ 41521 h 6858000"/>
                <a:gd name="connsiteX13" fmla="*/ 1797606 w 7269107"/>
                <a:gd name="connsiteY13" fmla="*/ 0 h 6858000"/>
                <a:gd name="connsiteX14" fmla="*/ 3815328 w 7269107"/>
                <a:gd name="connsiteY14" fmla="*/ 0 h 6858000"/>
                <a:gd name="connsiteX15" fmla="*/ 3627371 w 7269107"/>
                <a:gd name="connsiteY15" fmla="*/ 77142 h 6858000"/>
                <a:gd name="connsiteX16" fmla="*/ 2379115 w 7269107"/>
                <a:gd name="connsiteY16" fmla="*/ 856285 h 6858000"/>
                <a:gd name="connsiteX17" fmla="*/ 1386699 w 7269107"/>
                <a:gd name="connsiteY17" fmla="*/ 2086062 h 6858000"/>
                <a:gd name="connsiteX18" fmla="*/ 1031258 w 7269107"/>
                <a:gd name="connsiteY18" fmla="*/ 3498372 h 6858000"/>
                <a:gd name="connsiteX19" fmla="*/ 1618904 w 7269107"/>
                <a:gd name="connsiteY19" fmla="*/ 4781604 h 6858000"/>
                <a:gd name="connsiteX20" fmla="*/ 1934812 w 7269107"/>
                <a:gd name="connsiteY20" fmla="*/ 5225904 h 6858000"/>
                <a:gd name="connsiteX21" fmla="*/ 3140010 w 7269107"/>
                <a:gd name="connsiteY21" fmla="*/ 6456196 h 6858000"/>
                <a:gd name="connsiteX22" fmla="*/ 4281662 w 7269107"/>
                <a:gd name="connsiteY22" fmla="*/ 6843305 h 6858000"/>
                <a:gd name="connsiteX23" fmla="*/ 4449058 w 7269107"/>
                <a:gd name="connsiteY23" fmla="*/ 6858000 h 6858000"/>
                <a:gd name="connsiteX24" fmla="*/ 1970756 w 7269107"/>
                <a:gd name="connsiteY24" fmla="*/ 6858000 h 6858000"/>
                <a:gd name="connsiteX25" fmla="*/ 1735871 w 7269107"/>
                <a:gd name="connsiteY25" fmla="*/ 6627685 h 6858000"/>
                <a:gd name="connsiteX26" fmla="*/ 1080930 w 7269107"/>
                <a:gd name="connsiteY26" fmla="*/ 5805127 h 6858000"/>
                <a:gd name="connsiteX27" fmla="*/ 0 w 7269107"/>
                <a:gd name="connsiteY27" fmla="*/ 3498372 h 6858000"/>
                <a:gd name="connsiteX28" fmla="*/ 1708172 w 7269107"/>
                <a:gd name="connsiteY28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269107" h="6858000">
                  <a:moveTo>
                    <a:pt x="7269107" y="5518449"/>
                  </a:moveTo>
                  <a:lnTo>
                    <a:pt x="7269107" y="6823281"/>
                  </a:lnTo>
                  <a:lnTo>
                    <a:pt x="7224122" y="6858000"/>
                  </a:lnTo>
                  <a:lnTo>
                    <a:pt x="4927054" y="6858000"/>
                  </a:lnTo>
                  <a:lnTo>
                    <a:pt x="4982167" y="6852876"/>
                  </a:lnTo>
                  <a:cubicBezTo>
                    <a:pt x="5236517" y="6821036"/>
                    <a:pt x="5483373" y="6740566"/>
                    <a:pt x="5743768" y="6606245"/>
                  </a:cubicBezTo>
                  <a:cubicBezTo>
                    <a:pt x="6099551" y="6422337"/>
                    <a:pt x="6452586" y="6154209"/>
                    <a:pt x="6843778" y="5848440"/>
                  </a:cubicBezTo>
                  <a:cubicBezTo>
                    <a:pt x="6935559" y="5776768"/>
                    <a:pt x="7026997" y="5706642"/>
                    <a:pt x="7115515" y="5637891"/>
                  </a:cubicBezTo>
                  <a:close/>
                  <a:moveTo>
                    <a:pt x="6870111" y="0"/>
                  </a:moveTo>
                  <a:lnTo>
                    <a:pt x="7269107" y="0"/>
                  </a:lnTo>
                  <a:lnTo>
                    <a:pt x="7269107" y="243137"/>
                  </a:lnTo>
                  <a:lnTo>
                    <a:pt x="7089989" y="119955"/>
                  </a:lnTo>
                  <a:cubicBezTo>
                    <a:pt x="7045081" y="92581"/>
                    <a:pt x="6999384" y="66425"/>
                    <a:pt x="6952948" y="41521"/>
                  </a:cubicBezTo>
                  <a:close/>
                  <a:moveTo>
                    <a:pt x="1797606" y="0"/>
                  </a:moveTo>
                  <a:lnTo>
                    <a:pt x="3815328" y="0"/>
                  </a:lnTo>
                  <a:lnTo>
                    <a:pt x="3627371" y="77142"/>
                  </a:lnTo>
                  <a:cubicBezTo>
                    <a:pt x="3175548" y="273822"/>
                    <a:pt x="2754868" y="536281"/>
                    <a:pt x="2379115" y="856285"/>
                  </a:cubicBezTo>
                  <a:cubicBezTo>
                    <a:pt x="1959736" y="1215679"/>
                    <a:pt x="1616497" y="1640901"/>
                    <a:pt x="1386699" y="2086062"/>
                  </a:cubicBezTo>
                  <a:cubicBezTo>
                    <a:pt x="1151572" y="2543083"/>
                    <a:pt x="1031258" y="3018150"/>
                    <a:pt x="1031258" y="3498372"/>
                  </a:cubicBezTo>
                  <a:cubicBezTo>
                    <a:pt x="1031258" y="3957455"/>
                    <a:pt x="1211213" y="4223692"/>
                    <a:pt x="1618904" y="4781604"/>
                  </a:cubicBezTo>
                  <a:cubicBezTo>
                    <a:pt x="1720826" y="4921339"/>
                    <a:pt x="1826186" y="5065887"/>
                    <a:pt x="1934812" y="5225904"/>
                  </a:cubicBezTo>
                  <a:cubicBezTo>
                    <a:pt x="2318957" y="5792064"/>
                    <a:pt x="2713069" y="6194600"/>
                    <a:pt x="3140010" y="6456196"/>
                  </a:cubicBezTo>
                  <a:cubicBezTo>
                    <a:pt x="3479423" y="6664512"/>
                    <a:pt x="3855769" y="6792387"/>
                    <a:pt x="4281662" y="6843305"/>
                  </a:cubicBezTo>
                  <a:lnTo>
                    <a:pt x="4449058" y="6858000"/>
                  </a:lnTo>
                  <a:lnTo>
                    <a:pt x="1970756" y="6858000"/>
                  </a:lnTo>
                  <a:lnTo>
                    <a:pt x="1735871" y="6627685"/>
                  </a:lnTo>
                  <a:cubicBezTo>
                    <a:pt x="1502482" y="6382823"/>
                    <a:pt x="1285773" y="6107254"/>
                    <a:pt x="1080930" y="5805127"/>
                  </a:cubicBezTo>
                  <a:cubicBezTo>
                    <a:pt x="556364" y="5032027"/>
                    <a:pt x="0" y="4501616"/>
                    <a:pt x="0" y="3498372"/>
                  </a:cubicBezTo>
                  <a:cubicBezTo>
                    <a:pt x="0" y="2160829"/>
                    <a:pt x="685185" y="949872"/>
                    <a:pt x="1708172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B9B203-AA49-7EC3-4A2B-C75DEFC66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2812" y="1032987"/>
            <a:ext cx="4919108" cy="4792027"/>
          </a:xfrm>
        </p:spPr>
        <p:txBody>
          <a:bodyPr anchor="ctr">
            <a:normAutofit/>
          </a:bodyPr>
          <a:lstStyle/>
          <a:p>
            <a:r>
              <a:rPr lang="sv-SE" sz="2000" dirty="0">
                <a:solidFill>
                  <a:schemeClr val="tx2"/>
                </a:solidFill>
              </a:rPr>
              <a:t>Underhållet på en fastighet är alltid långsiktigt – ca 50 år framåt.</a:t>
            </a:r>
          </a:p>
          <a:p>
            <a:r>
              <a:rPr lang="sv-SE" sz="2000" dirty="0">
                <a:solidFill>
                  <a:schemeClr val="tx2"/>
                </a:solidFill>
              </a:rPr>
              <a:t>Man tittar alltså ur fastighetens synvinkel och inte ur de boendes, som kanske bara ”lånar” fastigheten några få år.</a:t>
            </a:r>
          </a:p>
          <a:p>
            <a:r>
              <a:rPr lang="sv-SE" sz="2000" dirty="0">
                <a:solidFill>
                  <a:schemeClr val="tx2"/>
                </a:solidFill>
              </a:rPr>
              <a:t>Alla boende är skyldiga att medverka i fastighetens långsiktiga underhållsplan.</a:t>
            </a:r>
          </a:p>
          <a:p>
            <a:endParaRPr lang="sv-SE" sz="2000" dirty="0">
              <a:solidFill>
                <a:schemeClr val="tx2"/>
              </a:solidFill>
            </a:endParaRPr>
          </a:p>
          <a:p>
            <a:endParaRPr lang="sv-SE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8816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89C5E17-24D0-4696-A3C5-A2261FB455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29B58F-2358-44CC-ACE5-EF1BD3C6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F0B00F3-D73B-3A75-CEBB-AD5FA6BF9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43013"/>
            <a:ext cx="3855720" cy="4371974"/>
          </a:xfrm>
        </p:spPr>
        <p:txBody>
          <a:bodyPr>
            <a:normAutofit/>
          </a:bodyPr>
          <a:lstStyle/>
          <a:p>
            <a:r>
              <a:rPr lang="sv-SE" sz="3600" dirty="0"/>
              <a:t>En Förenings ekonomi</a:t>
            </a:r>
            <a:endParaRPr lang="sv-SE" sz="3600" dirty="0">
              <a:solidFill>
                <a:schemeClr val="tx2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DA5303-A1AF-4830-806C-51FCD9618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97348" y="5285"/>
            <a:ext cx="7294653" cy="6858000"/>
            <a:chOff x="4897348" y="-5799"/>
            <a:chExt cx="7294653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FAAA8C8-4EB7-45F1-BF24-3EF0F4DC4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97348" y="-5798"/>
              <a:ext cx="7294652" cy="6857999"/>
            </a:xfrm>
            <a:custGeom>
              <a:avLst/>
              <a:gdLst>
                <a:gd name="connsiteX0" fmla="*/ 7294652 w 7294652"/>
                <a:gd name="connsiteY0" fmla="*/ 6063030 h 6857999"/>
                <a:gd name="connsiteX1" fmla="*/ 7294652 w 7294652"/>
                <a:gd name="connsiteY1" fmla="*/ 6857999 h 6857999"/>
                <a:gd name="connsiteX2" fmla="*/ 6248575 w 7294652"/>
                <a:gd name="connsiteY2" fmla="*/ 6857999 h 6857999"/>
                <a:gd name="connsiteX3" fmla="*/ 6477898 w 7294652"/>
                <a:gd name="connsiteY3" fmla="*/ 6700973 h 6857999"/>
                <a:gd name="connsiteX4" fmla="*/ 6647884 w 7294652"/>
                <a:gd name="connsiteY4" fmla="*/ 6572752 h 6857999"/>
                <a:gd name="connsiteX5" fmla="*/ 6817698 w 7294652"/>
                <a:gd name="connsiteY5" fmla="*/ 6440235 h 6857999"/>
                <a:gd name="connsiteX6" fmla="*/ 7161451 w 7294652"/>
                <a:gd name="connsiteY6" fmla="*/ 6165232 h 6857999"/>
                <a:gd name="connsiteX7" fmla="*/ 1673436 w 7294652"/>
                <a:gd name="connsiteY7" fmla="*/ 0 h 6857999"/>
                <a:gd name="connsiteX8" fmla="*/ 2394951 w 7294652"/>
                <a:gd name="connsiteY8" fmla="*/ 0 h 6857999"/>
                <a:gd name="connsiteX9" fmla="*/ 2244659 w 7294652"/>
                <a:gd name="connsiteY9" fmla="*/ 100763 h 6857999"/>
                <a:gd name="connsiteX10" fmla="*/ 1743903 w 7294652"/>
                <a:gd name="connsiteY10" fmla="*/ 498975 h 6857999"/>
                <a:gd name="connsiteX11" fmla="*/ 1163821 w 7294652"/>
                <a:gd name="connsiteY11" fmla="*/ 1121514 h 6857999"/>
                <a:gd name="connsiteX12" fmla="*/ 704911 w 7294652"/>
                <a:gd name="connsiteY12" fmla="*/ 1837036 h 6857999"/>
                <a:gd name="connsiteX13" fmla="*/ 393472 w 7294652"/>
                <a:gd name="connsiteY13" fmla="*/ 2627669 h 6857999"/>
                <a:gd name="connsiteX14" fmla="*/ 280032 w 7294652"/>
                <a:gd name="connsiteY14" fmla="*/ 3472097 h 6857999"/>
                <a:gd name="connsiteX15" fmla="*/ 327813 w 7294652"/>
                <a:gd name="connsiteY15" fmla="*/ 3884602 h 6857999"/>
                <a:gd name="connsiteX16" fmla="*/ 469096 w 7294652"/>
                <a:gd name="connsiteY16" fmla="*/ 4270809 h 6857999"/>
                <a:gd name="connsiteX17" fmla="*/ 567581 w 7294652"/>
                <a:gd name="connsiteY17" fmla="*/ 4452482 h 6857999"/>
                <a:gd name="connsiteX18" fmla="*/ 680677 w 7294652"/>
                <a:gd name="connsiteY18" fmla="*/ 4628484 h 6857999"/>
                <a:gd name="connsiteX19" fmla="*/ 941928 w 7294652"/>
                <a:gd name="connsiteY19" fmla="*/ 4968628 h 6857999"/>
                <a:gd name="connsiteX20" fmla="*/ 1224665 w 7294652"/>
                <a:gd name="connsiteY20" fmla="*/ 5311349 h 6857999"/>
                <a:gd name="connsiteX21" fmla="*/ 1365259 w 7294652"/>
                <a:gd name="connsiteY21" fmla="*/ 5490273 h 6857999"/>
                <a:gd name="connsiteX22" fmla="*/ 1432808 w 7294652"/>
                <a:gd name="connsiteY22" fmla="*/ 5577931 h 6857999"/>
                <a:gd name="connsiteX23" fmla="*/ 1498980 w 7294652"/>
                <a:gd name="connsiteY23" fmla="*/ 5662148 h 6857999"/>
                <a:gd name="connsiteX24" fmla="*/ 2067548 w 7294652"/>
                <a:gd name="connsiteY24" fmla="*/ 6283312 h 6857999"/>
                <a:gd name="connsiteX25" fmla="*/ 2369879 w 7294652"/>
                <a:gd name="connsiteY25" fmla="*/ 6562782 h 6857999"/>
                <a:gd name="connsiteX26" fmla="*/ 2686645 w 7294652"/>
                <a:gd name="connsiteY26" fmla="*/ 6820598 h 6857999"/>
                <a:gd name="connsiteX27" fmla="*/ 2738907 w 7294652"/>
                <a:gd name="connsiteY27" fmla="*/ 6857999 h 6857999"/>
                <a:gd name="connsiteX28" fmla="*/ 1731787 w 7294652"/>
                <a:gd name="connsiteY28" fmla="*/ 6857999 h 6857999"/>
                <a:gd name="connsiteX29" fmla="*/ 1607949 w 7294652"/>
                <a:gd name="connsiteY29" fmla="*/ 6732770 h 6857999"/>
                <a:gd name="connsiteX30" fmla="*/ 1309057 w 7294652"/>
                <a:gd name="connsiteY30" fmla="*/ 6370109 h 6857999"/>
                <a:gd name="connsiteX31" fmla="*/ 1048147 w 7294652"/>
                <a:gd name="connsiteY31" fmla="*/ 5986138 h 6857999"/>
                <a:gd name="connsiteX32" fmla="*/ 987131 w 7294652"/>
                <a:gd name="connsiteY32" fmla="*/ 5888512 h 6857999"/>
                <a:gd name="connsiteX33" fmla="*/ 928866 w 7294652"/>
                <a:gd name="connsiteY33" fmla="*/ 5793463 h 6857999"/>
                <a:gd name="connsiteX34" fmla="*/ 813708 w 7294652"/>
                <a:gd name="connsiteY34" fmla="*/ 5609556 h 6857999"/>
                <a:gd name="connsiteX35" fmla="*/ 574972 w 7294652"/>
                <a:gd name="connsiteY35" fmla="*/ 5231598 h 6857999"/>
                <a:gd name="connsiteX36" fmla="*/ 342424 w 7294652"/>
                <a:gd name="connsiteY36" fmla="*/ 4834048 h 6857999"/>
                <a:gd name="connsiteX37" fmla="*/ 237579 w 7294652"/>
                <a:gd name="connsiteY37" fmla="*/ 4623500 h 6857999"/>
                <a:gd name="connsiteX38" fmla="*/ 148373 w 7294652"/>
                <a:gd name="connsiteY38" fmla="*/ 4404356 h 6857999"/>
                <a:gd name="connsiteX39" fmla="*/ 79623 w 7294652"/>
                <a:gd name="connsiteY39" fmla="*/ 4175762 h 6857999"/>
                <a:gd name="connsiteX40" fmla="*/ 54185 w 7294652"/>
                <a:gd name="connsiteY40" fmla="*/ 4059229 h 6857999"/>
                <a:gd name="connsiteX41" fmla="*/ 43013 w 7294652"/>
                <a:gd name="connsiteY41" fmla="*/ 4000790 h 6857999"/>
                <a:gd name="connsiteX42" fmla="*/ 33734 w 7294652"/>
                <a:gd name="connsiteY42" fmla="*/ 3942180 h 6857999"/>
                <a:gd name="connsiteX43" fmla="*/ 45 w 7294652"/>
                <a:gd name="connsiteY43" fmla="*/ 3472097 h 6857999"/>
                <a:gd name="connsiteX44" fmla="*/ 95436 w 7294652"/>
                <a:gd name="connsiteY44" fmla="*/ 2557372 h 6857999"/>
                <a:gd name="connsiteX45" fmla="*/ 382126 w 7294652"/>
                <a:gd name="connsiteY45" fmla="*/ 1680799 h 6857999"/>
                <a:gd name="connsiteX46" fmla="*/ 1457043 w 7294652"/>
                <a:gd name="connsiteY46" fmla="*/ 192176 h 685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7294652" h="6857999">
                  <a:moveTo>
                    <a:pt x="7294652" y="6063030"/>
                  </a:moveTo>
                  <a:lnTo>
                    <a:pt x="7294652" y="6857999"/>
                  </a:lnTo>
                  <a:lnTo>
                    <a:pt x="6248575" y="6857999"/>
                  </a:lnTo>
                  <a:lnTo>
                    <a:pt x="6477898" y="6700973"/>
                  </a:lnTo>
                  <a:cubicBezTo>
                    <a:pt x="6534790" y="6659378"/>
                    <a:pt x="6591336" y="6616237"/>
                    <a:pt x="6647884" y="6572752"/>
                  </a:cubicBezTo>
                  <a:cubicBezTo>
                    <a:pt x="6704432" y="6529268"/>
                    <a:pt x="6761151" y="6485095"/>
                    <a:pt x="6817698" y="6440235"/>
                  </a:cubicBezTo>
                  <a:lnTo>
                    <a:pt x="7161451" y="6165232"/>
                  </a:lnTo>
                  <a:close/>
                  <a:moveTo>
                    <a:pt x="1673436" y="0"/>
                  </a:moveTo>
                  <a:lnTo>
                    <a:pt x="2394951" y="0"/>
                  </a:lnTo>
                  <a:lnTo>
                    <a:pt x="2244659" y="100763"/>
                  </a:lnTo>
                  <a:cubicBezTo>
                    <a:pt x="2071051" y="224086"/>
                    <a:pt x="1903860" y="356975"/>
                    <a:pt x="1743903" y="498975"/>
                  </a:cubicBezTo>
                  <a:cubicBezTo>
                    <a:pt x="1533218" y="689638"/>
                    <a:pt x="1339146" y="897902"/>
                    <a:pt x="1163821" y="1121514"/>
                  </a:cubicBezTo>
                  <a:cubicBezTo>
                    <a:pt x="988284" y="1344764"/>
                    <a:pt x="834608" y="1584376"/>
                    <a:pt x="704911" y="1837036"/>
                  </a:cubicBezTo>
                  <a:cubicBezTo>
                    <a:pt x="573950" y="2089059"/>
                    <a:pt x="469577" y="2354041"/>
                    <a:pt x="393472" y="2627669"/>
                  </a:cubicBezTo>
                  <a:cubicBezTo>
                    <a:pt x="318269" y="2902842"/>
                    <a:pt x="280119" y="3186833"/>
                    <a:pt x="280032" y="3472097"/>
                  </a:cubicBezTo>
                  <a:cubicBezTo>
                    <a:pt x="280349" y="3610956"/>
                    <a:pt x="296380" y="3749334"/>
                    <a:pt x="327813" y="3884602"/>
                  </a:cubicBezTo>
                  <a:cubicBezTo>
                    <a:pt x="360878" y="4018046"/>
                    <a:pt x="408244" y="4147540"/>
                    <a:pt x="469096" y="4270809"/>
                  </a:cubicBezTo>
                  <a:cubicBezTo>
                    <a:pt x="499175" y="4332511"/>
                    <a:pt x="532347" y="4393012"/>
                    <a:pt x="567581" y="4452482"/>
                  </a:cubicBezTo>
                  <a:cubicBezTo>
                    <a:pt x="602815" y="4511953"/>
                    <a:pt x="641144" y="4570562"/>
                    <a:pt x="680677" y="4628484"/>
                  </a:cubicBezTo>
                  <a:cubicBezTo>
                    <a:pt x="760771" y="4743985"/>
                    <a:pt x="849802" y="4856048"/>
                    <a:pt x="941928" y="4968628"/>
                  </a:cubicBezTo>
                  <a:cubicBezTo>
                    <a:pt x="1034055" y="5081206"/>
                    <a:pt x="1130994" y="5193958"/>
                    <a:pt x="1224665" y="5311349"/>
                  </a:cubicBezTo>
                  <a:cubicBezTo>
                    <a:pt x="1271987" y="5369787"/>
                    <a:pt x="1318853" y="5429429"/>
                    <a:pt x="1365259" y="5490273"/>
                  </a:cubicBezTo>
                  <a:lnTo>
                    <a:pt x="1432808" y="5577931"/>
                  </a:lnTo>
                  <a:cubicBezTo>
                    <a:pt x="1454979" y="5605947"/>
                    <a:pt x="1476121" y="5634821"/>
                    <a:pt x="1498980" y="5662148"/>
                  </a:cubicBezTo>
                  <a:cubicBezTo>
                    <a:pt x="1676323" y="5880038"/>
                    <a:pt x="1866158" y="6087441"/>
                    <a:pt x="2067548" y="6283312"/>
                  </a:cubicBezTo>
                  <a:cubicBezTo>
                    <a:pt x="2166203" y="6379907"/>
                    <a:pt x="2266974" y="6473064"/>
                    <a:pt x="2369879" y="6562782"/>
                  </a:cubicBezTo>
                  <a:cubicBezTo>
                    <a:pt x="2473005" y="6652331"/>
                    <a:pt x="2577677" y="6738957"/>
                    <a:pt x="2686645" y="6820598"/>
                  </a:cubicBezTo>
                  <a:lnTo>
                    <a:pt x="2738907" y="6857999"/>
                  </a:lnTo>
                  <a:lnTo>
                    <a:pt x="1731787" y="6857999"/>
                  </a:lnTo>
                  <a:lnTo>
                    <a:pt x="1607949" y="6732770"/>
                  </a:lnTo>
                  <a:cubicBezTo>
                    <a:pt x="1501232" y="6617903"/>
                    <a:pt x="1401421" y="6496799"/>
                    <a:pt x="1309057" y="6370109"/>
                  </a:cubicBezTo>
                  <a:cubicBezTo>
                    <a:pt x="1217103" y="6244469"/>
                    <a:pt x="1129618" y="6116590"/>
                    <a:pt x="1048147" y="5986138"/>
                  </a:cubicBezTo>
                  <a:cubicBezTo>
                    <a:pt x="1027179" y="5953825"/>
                    <a:pt x="1007414" y="5920996"/>
                    <a:pt x="987131" y="5888512"/>
                  </a:cubicBezTo>
                  <a:lnTo>
                    <a:pt x="928866" y="5793463"/>
                  </a:lnTo>
                  <a:cubicBezTo>
                    <a:pt x="891568" y="5732276"/>
                    <a:pt x="852725" y="5671260"/>
                    <a:pt x="813708" y="5609556"/>
                  </a:cubicBezTo>
                  <a:lnTo>
                    <a:pt x="574972" y="5231598"/>
                  </a:lnTo>
                  <a:cubicBezTo>
                    <a:pt x="495221" y="5103551"/>
                    <a:pt x="416158" y="4971549"/>
                    <a:pt x="342424" y="4834048"/>
                  </a:cubicBezTo>
                  <a:cubicBezTo>
                    <a:pt x="305641" y="4765298"/>
                    <a:pt x="270236" y="4695343"/>
                    <a:pt x="237579" y="4623500"/>
                  </a:cubicBezTo>
                  <a:cubicBezTo>
                    <a:pt x="204922" y="4551655"/>
                    <a:pt x="175187" y="4478607"/>
                    <a:pt x="148373" y="4404356"/>
                  </a:cubicBezTo>
                  <a:cubicBezTo>
                    <a:pt x="121561" y="4330107"/>
                    <a:pt x="99046" y="4252934"/>
                    <a:pt x="79623" y="4175762"/>
                  </a:cubicBezTo>
                  <a:cubicBezTo>
                    <a:pt x="70514" y="4136916"/>
                    <a:pt x="61577" y="4098245"/>
                    <a:pt x="54185" y="4059229"/>
                  </a:cubicBezTo>
                  <a:lnTo>
                    <a:pt x="43013" y="4000790"/>
                  </a:lnTo>
                  <a:lnTo>
                    <a:pt x="33734" y="3942180"/>
                  </a:lnTo>
                  <a:cubicBezTo>
                    <a:pt x="10461" y="3786581"/>
                    <a:pt x="-801" y="3629416"/>
                    <a:pt x="45" y="3472097"/>
                  </a:cubicBezTo>
                  <a:cubicBezTo>
                    <a:pt x="863" y="3164748"/>
                    <a:pt x="32824" y="2858275"/>
                    <a:pt x="95436" y="2557372"/>
                  </a:cubicBezTo>
                  <a:cubicBezTo>
                    <a:pt x="157549" y="2255281"/>
                    <a:pt x="253728" y="1961216"/>
                    <a:pt x="382126" y="1680799"/>
                  </a:cubicBezTo>
                  <a:cubicBezTo>
                    <a:pt x="639940" y="1120482"/>
                    <a:pt x="1015492" y="619117"/>
                    <a:pt x="1457043" y="192176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77FC097-E4F2-4A45-82E8-3808FA553C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00650" y="-5799"/>
              <a:ext cx="7291350" cy="6858000"/>
            </a:xfrm>
            <a:custGeom>
              <a:avLst/>
              <a:gdLst>
                <a:gd name="connsiteX0" fmla="*/ 7291350 w 7291350"/>
                <a:gd name="connsiteY0" fmla="*/ 5718699 h 6858000"/>
                <a:gd name="connsiteX1" fmla="*/ 7291350 w 7291350"/>
                <a:gd name="connsiteY1" fmla="*/ 6806115 h 6858000"/>
                <a:gd name="connsiteX2" fmla="*/ 7224124 w 7291350"/>
                <a:gd name="connsiteY2" fmla="*/ 6858000 h 6858000"/>
                <a:gd name="connsiteX3" fmla="*/ 5607142 w 7291350"/>
                <a:gd name="connsiteY3" fmla="*/ 6858000 h 6858000"/>
                <a:gd name="connsiteX4" fmla="*/ 5736072 w 7291350"/>
                <a:gd name="connsiteY4" fmla="*/ 6801170 h 6858000"/>
                <a:gd name="connsiteX5" fmla="*/ 6949826 w 7291350"/>
                <a:gd name="connsiteY5" fmla="*/ 5983707 h 6858000"/>
                <a:gd name="connsiteX6" fmla="*/ 7220703 w 7291350"/>
                <a:gd name="connsiteY6" fmla="*/ 5773675 h 6858000"/>
                <a:gd name="connsiteX7" fmla="*/ 7218419 w 7291350"/>
                <a:gd name="connsiteY7" fmla="*/ 0 h 6858000"/>
                <a:gd name="connsiteX8" fmla="*/ 7291350 w 7291350"/>
                <a:gd name="connsiteY8" fmla="*/ 0 h 6858000"/>
                <a:gd name="connsiteX9" fmla="*/ 7291350 w 7291350"/>
                <a:gd name="connsiteY9" fmla="*/ 50138 h 6858000"/>
                <a:gd name="connsiteX10" fmla="*/ 1797607 w 7291350"/>
                <a:gd name="connsiteY10" fmla="*/ 0 h 6858000"/>
                <a:gd name="connsiteX11" fmla="*/ 3385676 w 7291350"/>
                <a:gd name="connsiteY11" fmla="*/ 0 h 6858000"/>
                <a:gd name="connsiteX12" fmla="*/ 3360567 w 7291350"/>
                <a:gd name="connsiteY12" fmla="*/ 11552 h 6858000"/>
                <a:gd name="connsiteX13" fmla="*/ 2267395 w 7291350"/>
                <a:gd name="connsiteY13" fmla="*/ 725831 h 6858000"/>
                <a:gd name="connsiteX14" fmla="*/ 1234074 w 7291350"/>
                <a:gd name="connsiteY14" fmla="*/ 2007171 h 6858000"/>
                <a:gd name="connsiteX15" fmla="*/ 859383 w 7291350"/>
                <a:gd name="connsiteY15" fmla="*/ 3498372 h 6858000"/>
                <a:gd name="connsiteX16" fmla="*/ 1479513 w 7291350"/>
                <a:gd name="connsiteY16" fmla="*/ 4883182 h 6858000"/>
                <a:gd name="connsiteX17" fmla="*/ 1791985 w 7291350"/>
                <a:gd name="connsiteY17" fmla="*/ 5322671 h 6858000"/>
                <a:gd name="connsiteX18" fmla="*/ 3397295 w 7291350"/>
                <a:gd name="connsiteY18" fmla="*/ 6784567 h 6858000"/>
                <a:gd name="connsiteX19" fmla="*/ 3590446 w 7291350"/>
                <a:gd name="connsiteY19" fmla="*/ 6858000 h 6858000"/>
                <a:gd name="connsiteX20" fmla="*/ 1970757 w 7291350"/>
                <a:gd name="connsiteY20" fmla="*/ 6858000 h 6858000"/>
                <a:gd name="connsiteX21" fmla="*/ 1735872 w 7291350"/>
                <a:gd name="connsiteY21" fmla="*/ 6627685 h 6858000"/>
                <a:gd name="connsiteX22" fmla="*/ 1080932 w 7291350"/>
                <a:gd name="connsiteY22" fmla="*/ 5805127 h 6858000"/>
                <a:gd name="connsiteX23" fmla="*/ 0 w 7291350"/>
                <a:gd name="connsiteY23" fmla="*/ 3498372 h 6858000"/>
                <a:gd name="connsiteX24" fmla="*/ 1708174 w 7291350"/>
                <a:gd name="connsiteY24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7291350" h="6858000">
                  <a:moveTo>
                    <a:pt x="7291350" y="5718699"/>
                  </a:moveTo>
                  <a:lnTo>
                    <a:pt x="7291350" y="6806115"/>
                  </a:lnTo>
                  <a:lnTo>
                    <a:pt x="7224124" y="6858000"/>
                  </a:lnTo>
                  <a:lnTo>
                    <a:pt x="5607142" y="6858000"/>
                  </a:lnTo>
                  <a:lnTo>
                    <a:pt x="5736072" y="6801170"/>
                  </a:lnTo>
                  <a:cubicBezTo>
                    <a:pt x="6122313" y="6616106"/>
                    <a:pt x="6503069" y="6332805"/>
                    <a:pt x="6949826" y="5983707"/>
                  </a:cubicBezTo>
                  <a:cubicBezTo>
                    <a:pt x="7041094" y="5912378"/>
                    <a:pt x="7132358" y="5842426"/>
                    <a:pt x="7220703" y="5773675"/>
                  </a:cubicBezTo>
                  <a:close/>
                  <a:moveTo>
                    <a:pt x="7218419" y="0"/>
                  </a:moveTo>
                  <a:lnTo>
                    <a:pt x="7291350" y="0"/>
                  </a:lnTo>
                  <a:lnTo>
                    <a:pt x="7291350" y="50138"/>
                  </a:lnTo>
                  <a:close/>
                  <a:moveTo>
                    <a:pt x="1797607" y="0"/>
                  </a:moveTo>
                  <a:lnTo>
                    <a:pt x="3385676" y="0"/>
                  </a:lnTo>
                  <a:lnTo>
                    <a:pt x="3360567" y="11552"/>
                  </a:lnTo>
                  <a:cubicBezTo>
                    <a:pt x="2968013" y="202286"/>
                    <a:pt x="2600620" y="442170"/>
                    <a:pt x="2267395" y="725831"/>
                  </a:cubicBezTo>
                  <a:cubicBezTo>
                    <a:pt x="1824986" y="1104820"/>
                    <a:pt x="1477279" y="1536057"/>
                    <a:pt x="1234074" y="2007171"/>
                  </a:cubicBezTo>
                  <a:cubicBezTo>
                    <a:pt x="985368" y="2488770"/>
                    <a:pt x="859383" y="2990476"/>
                    <a:pt x="859383" y="3498372"/>
                  </a:cubicBezTo>
                  <a:cubicBezTo>
                    <a:pt x="859383" y="4010222"/>
                    <a:pt x="1060651" y="4308942"/>
                    <a:pt x="1479513" y="4883182"/>
                  </a:cubicBezTo>
                  <a:cubicBezTo>
                    <a:pt x="1580577" y="5021714"/>
                    <a:pt x="1685078" y="5164888"/>
                    <a:pt x="1791985" y="5322671"/>
                  </a:cubicBezTo>
                  <a:cubicBezTo>
                    <a:pt x="2283419" y="6046950"/>
                    <a:pt x="2796809" y="6521439"/>
                    <a:pt x="3397295" y="6784567"/>
                  </a:cubicBezTo>
                  <a:lnTo>
                    <a:pt x="3590446" y="6858000"/>
                  </a:lnTo>
                  <a:lnTo>
                    <a:pt x="1970757" y="6858000"/>
                  </a:lnTo>
                  <a:lnTo>
                    <a:pt x="1735872" y="6627685"/>
                  </a:lnTo>
                  <a:cubicBezTo>
                    <a:pt x="1502484" y="6382823"/>
                    <a:pt x="1285774" y="6107254"/>
                    <a:pt x="1080932" y="5805127"/>
                  </a:cubicBezTo>
                  <a:cubicBezTo>
                    <a:pt x="556365" y="5032027"/>
                    <a:pt x="0" y="4501616"/>
                    <a:pt x="0" y="3498372"/>
                  </a:cubicBezTo>
                  <a:cubicBezTo>
                    <a:pt x="0" y="2160829"/>
                    <a:pt x="685186" y="949872"/>
                    <a:pt x="1708174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0DF88B0-FA8A-47F5-8EAC-1880B1A51B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22894" y="-5799"/>
              <a:ext cx="7269107" cy="6858000"/>
            </a:xfrm>
            <a:custGeom>
              <a:avLst/>
              <a:gdLst>
                <a:gd name="connsiteX0" fmla="*/ 7269107 w 7269107"/>
                <a:gd name="connsiteY0" fmla="*/ 5518449 h 6858000"/>
                <a:gd name="connsiteX1" fmla="*/ 7269107 w 7269107"/>
                <a:gd name="connsiteY1" fmla="*/ 6823281 h 6858000"/>
                <a:gd name="connsiteX2" fmla="*/ 7224122 w 7269107"/>
                <a:gd name="connsiteY2" fmla="*/ 6858000 h 6858000"/>
                <a:gd name="connsiteX3" fmla="*/ 4927054 w 7269107"/>
                <a:gd name="connsiteY3" fmla="*/ 6858000 h 6858000"/>
                <a:gd name="connsiteX4" fmla="*/ 4982167 w 7269107"/>
                <a:gd name="connsiteY4" fmla="*/ 6852876 h 6858000"/>
                <a:gd name="connsiteX5" fmla="*/ 5743768 w 7269107"/>
                <a:gd name="connsiteY5" fmla="*/ 6606245 h 6858000"/>
                <a:gd name="connsiteX6" fmla="*/ 6843778 w 7269107"/>
                <a:gd name="connsiteY6" fmla="*/ 5848440 h 6858000"/>
                <a:gd name="connsiteX7" fmla="*/ 7115515 w 7269107"/>
                <a:gd name="connsiteY7" fmla="*/ 5637891 h 6858000"/>
                <a:gd name="connsiteX8" fmla="*/ 6870111 w 7269107"/>
                <a:gd name="connsiteY8" fmla="*/ 0 h 6858000"/>
                <a:gd name="connsiteX9" fmla="*/ 7269107 w 7269107"/>
                <a:gd name="connsiteY9" fmla="*/ 0 h 6858000"/>
                <a:gd name="connsiteX10" fmla="*/ 7269107 w 7269107"/>
                <a:gd name="connsiteY10" fmla="*/ 243137 h 6858000"/>
                <a:gd name="connsiteX11" fmla="*/ 7089989 w 7269107"/>
                <a:gd name="connsiteY11" fmla="*/ 119955 h 6858000"/>
                <a:gd name="connsiteX12" fmla="*/ 6952948 w 7269107"/>
                <a:gd name="connsiteY12" fmla="*/ 41521 h 6858000"/>
                <a:gd name="connsiteX13" fmla="*/ 1797606 w 7269107"/>
                <a:gd name="connsiteY13" fmla="*/ 0 h 6858000"/>
                <a:gd name="connsiteX14" fmla="*/ 3815328 w 7269107"/>
                <a:gd name="connsiteY14" fmla="*/ 0 h 6858000"/>
                <a:gd name="connsiteX15" fmla="*/ 3627371 w 7269107"/>
                <a:gd name="connsiteY15" fmla="*/ 77142 h 6858000"/>
                <a:gd name="connsiteX16" fmla="*/ 2379115 w 7269107"/>
                <a:gd name="connsiteY16" fmla="*/ 856285 h 6858000"/>
                <a:gd name="connsiteX17" fmla="*/ 1386699 w 7269107"/>
                <a:gd name="connsiteY17" fmla="*/ 2086062 h 6858000"/>
                <a:gd name="connsiteX18" fmla="*/ 1031258 w 7269107"/>
                <a:gd name="connsiteY18" fmla="*/ 3498372 h 6858000"/>
                <a:gd name="connsiteX19" fmla="*/ 1618904 w 7269107"/>
                <a:gd name="connsiteY19" fmla="*/ 4781604 h 6858000"/>
                <a:gd name="connsiteX20" fmla="*/ 1934812 w 7269107"/>
                <a:gd name="connsiteY20" fmla="*/ 5225904 h 6858000"/>
                <a:gd name="connsiteX21" fmla="*/ 3140010 w 7269107"/>
                <a:gd name="connsiteY21" fmla="*/ 6456196 h 6858000"/>
                <a:gd name="connsiteX22" fmla="*/ 4281662 w 7269107"/>
                <a:gd name="connsiteY22" fmla="*/ 6843305 h 6858000"/>
                <a:gd name="connsiteX23" fmla="*/ 4449058 w 7269107"/>
                <a:gd name="connsiteY23" fmla="*/ 6858000 h 6858000"/>
                <a:gd name="connsiteX24" fmla="*/ 1970756 w 7269107"/>
                <a:gd name="connsiteY24" fmla="*/ 6858000 h 6858000"/>
                <a:gd name="connsiteX25" fmla="*/ 1735871 w 7269107"/>
                <a:gd name="connsiteY25" fmla="*/ 6627685 h 6858000"/>
                <a:gd name="connsiteX26" fmla="*/ 1080930 w 7269107"/>
                <a:gd name="connsiteY26" fmla="*/ 5805127 h 6858000"/>
                <a:gd name="connsiteX27" fmla="*/ 0 w 7269107"/>
                <a:gd name="connsiteY27" fmla="*/ 3498372 h 6858000"/>
                <a:gd name="connsiteX28" fmla="*/ 1708172 w 7269107"/>
                <a:gd name="connsiteY28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269107" h="6858000">
                  <a:moveTo>
                    <a:pt x="7269107" y="5518449"/>
                  </a:moveTo>
                  <a:lnTo>
                    <a:pt x="7269107" y="6823281"/>
                  </a:lnTo>
                  <a:lnTo>
                    <a:pt x="7224122" y="6858000"/>
                  </a:lnTo>
                  <a:lnTo>
                    <a:pt x="4927054" y="6858000"/>
                  </a:lnTo>
                  <a:lnTo>
                    <a:pt x="4982167" y="6852876"/>
                  </a:lnTo>
                  <a:cubicBezTo>
                    <a:pt x="5236517" y="6821036"/>
                    <a:pt x="5483373" y="6740566"/>
                    <a:pt x="5743768" y="6606245"/>
                  </a:cubicBezTo>
                  <a:cubicBezTo>
                    <a:pt x="6099551" y="6422337"/>
                    <a:pt x="6452586" y="6154209"/>
                    <a:pt x="6843778" y="5848440"/>
                  </a:cubicBezTo>
                  <a:cubicBezTo>
                    <a:pt x="6935559" y="5776768"/>
                    <a:pt x="7026997" y="5706642"/>
                    <a:pt x="7115515" y="5637891"/>
                  </a:cubicBezTo>
                  <a:close/>
                  <a:moveTo>
                    <a:pt x="6870111" y="0"/>
                  </a:moveTo>
                  <a:lnTo>
                    <a:pt x="7269107" y="0"/>
                  </a:lnTo>
                  <a:lnTo>
                    <a:pt x="7269107" y="243137"/>
                  </a:lnTo>
                  <a:lnTo>
                    <a:pt x="7089989" y="119955"/>
                  </a:lnTo>
                  <a:cubicBezTo>
                    <a:pt x="7045081" y="92581"/>
                    <a:pt x="6999384" y="66425"/>
                    <a:pt x="6952948" y="41521"/>
                  </a:cubicBezTo>
                  <a:close/>
                  <a:moveTo>
                    <a:pt x="1797606" y="0"/>
                  </a:moveTo>
                  <a:lnTo>
                    <a:pt x="3815328" y="0"/>
                  </a:lnTo>
                  <a:lnTo>
                    <a:pt x="3627371" y="77142"/>
                  </a:lnTo>
                  <a:cubicBezTo>
                    <a:pt x="3175548" y="273822"/>
                    <a:pt x="2754868" y="536281"/>
                    <a:pt x="2379115" y="856285"/>
                  </a:cubicBezTo>
                  <a:cubicBezTo>
                    <a:pt x="1959736" y="1215679"/>
                    <a:pt x="1616497" y="1640901"/>
                    <a:pt x="1386699" y="2086062"/>
                  </a:cubicBezTo>
                  <a:cubicBezTo>
                    <a:pt x="1151572" y="2543083"/>
                    <a:pt x="1031258" y="3018150"/>
                    <a:pt x="1031258" y="3498372"/>
                  </a:cubicBezTo>
                  <a:cubicBezTo>
                    <a:pt x="1031258" y="3957455"/>
                    <a:pt x="1211213" y="4223692"/>
                    <a:pt x="1618904" y="4781604"/>
                  </a:cubicBezTo>
                  <a:cubicBezTo>
                    <a:pt x="1720826" y="4921339"/>
                    <a:pt x="1826186" y="5065887"/>
                    <a:pt x="1934812" y="5225904"/>
                  </a:cubicBezTo>
                  <a:cubicBezTo>
                    <a:pt x="2318957" y="5792064"/>
                    <a:pt x="2713069" y="6194600"/>
                    <a:pt x="3140010" y="6456196"/>
                  </a:cubicBezTo>
                  <a:cubicBezTo>
                    <a:pt x="3479423" y="6664512"/>
                    <a:pt x="3855769" y="6792387"/>
                    <a:pt x="4281662" y="6843305"/>
                  </a:cubicBezTo>
                  <a:lnTo>
                    <a:pt x="4449058" y="6858000"/>
                  </a:lnTo>
                  <a:lnTo>
                    <a:pt x="1970756" y="6858000"/>
                  </a:lnTo>
                  <a:lnTo>
                    <a:pt x="1735871" y="6627685"/>
                  </a:lnTo>
                  <a:cubicBezTo>
                    <a:pt x="1502482" y="6382823"/>
                    <a:pt x="1285773" y="6107254"/>
                    <a:pt x="1080930" y="5805127"/>
                  </a:cubicBezTo>
                  <a:cubicBezTo>
                    <a:pt x="556364" y="5032027"/>
                    <a:pt x="0" y="4501616"/>
                    <a:pt x="0" y="3498372"/>
                  </a:cubicBezTo>
                  <a:cubicBezTo>
                    <a:pt x="0" y="2160829"/>
                    <a:pt x="685185" y="949872"/>
                    <a:pt x="1708172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B9B203-AA49-7EC3-4A2B-C75DEFC66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5234" y="3769743"/>
            <a:ext cx="3589490" cy="2270582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200" b="1" dirty="0"/>
              <a:t>Exempel på kostnader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2200" dirty="0"/>
              <a:t>Underhåll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2200" dirty="0"/>
              <a:t>Driftkostnader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2200" dirty="0"/>
              <a:t>Trädgård/Trivsel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2200" dirty="0"/>
              <a:t>Eventuella räntekostnader.     </a:t>
            </a:r>
          </a:p>
          <a:p>
            <a:pPr marL="0" indent="0">
              <a:buNone/>
            </a:pPr>
            <a:endParaRPr lang="sv-SE" sz="2000" dirty="0">
              <a:solidFill>
                <a:schemeClr val="tx2"/>
              </a:solidFill>
            </a:endParaRP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8411ADA1-6AA6-A4FC-C665-1C3777102C39}"/>
              </a:ext>
            </a:extLst>
          </p:cNvPr>
          <p:cNvSpPr txBox="1">
            <a:spLocks/>
          </p:cNvSpPr>
          <p:nvPr/>
        </p:nvSpPr>
        <p:spPr>
          <a:xfrm>
            <a:off x="7685234" y="817675"/>
            <a:ext cx="3589490" cy="2762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000" b="1" dirty="0"/>
              <a:t>Exempel på intäkter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2000" dirty="0"/>
              <a:t>Månadsavgifter för-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2000" dirty="0"/>
              <a:t>-Bostäder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2000" dirty="0"/>
              <a:t>-Lokaler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2000" dirty="0"/>
              <a:t>-Garage/parkeringar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2000" dirty="0"/>
              <a:t>Eventuella ränteintäkter. 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4774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296FD56-7245-99E5-C102-078BEFD8F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45810"/>
            <a:ext cx="5120561" cy="1325563"/>
          </a:xfrm>
        </p:spPr>
        <p:txBody>
          <a:bodyPr>
            <a:noAutofit/>
          </a:bodyPr>
          <a:lstStyle/>
          <a:p>
            <a:r>
              <a:rPr lang="sv-SE" sz="4800" dirty="0"/>
              <a:t>Tillbaka till våra föreningar…</a:t>
            </a:r>
          </a:p>
        </p:txBody>
      </p:sp>
      <p:graphicFrame>
        <p:nvGraphicFramePr>
          <p:cNvPr id="17" name="Platshållare för innehåll 2">
            <a:extLst>
              <a:ext uri="{FF2B5EF4-FFF2-40B4-BE49-F238E27FC236}">
                <a16:creationId xmlns:a16="http://schemas.microsoft.com/office/drawing/2014/main" id="{C58CE438-F284-23D9-B9C5-56BF1241CF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0898388"/>
              </p:ext>
            </p:extLst>
          </p:nvPr>
        </p:nvGraphicFramePr>
        <p:xfrm>
          <a:off x="838201" y="1825625"/>
          <a:ext cx="5092194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Oval 12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1.jpeg" descr="Bild">
            <a:extLst>
              <a:ext uri="{FF2B5EF4-FFF2-40B4-BE49-F238E27FC236}">
                <a16:creationId xmlns:a16="http://schemas.microsoft.com/office/drawing/2014/main" id="{9635DC0C-3A8A-D062-AF24-9102CC3608BF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/>
          <a:srcRect l="2489" r="2456" b="1"/>
          <a:stretch/>
        </p:blipFill>
        <p:spPr>
          <a:xfrm>
            <a:off x="7901259" y="2727729"/>
            <a:ext cx="4290741" cy="4130271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</p:pic>
      <p:sp>
        <p:nvSpPr>
          <p:cNvPr id="15" name="Arc 14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image1.png">
            <a:extLst>
              <a:ext uri="{FF2B5EF4-FFF2-40B4-BE49-F238E27FC236}">
                <a16:creationId xmlns:a16="http://schemas.microsoft.com/office/drawing/2014/main" id="{537FACF0-3CA8-4045-29F8-533A92A47F74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/>
          <a:srcRect b="5877"/>
          <a:stretch/>
        </p:blipFill>
        <p:spPr>
          <a:xfrm>
            <a:off x="6261607" y="1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814767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C4879EFC-8E62-4E00-973C-C45EE9EC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7FCCF55-A7E9-503C-63C4-A6841C181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57200"/>
            <a:ext cx="10909640" cy="136861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600" dirty="0" err="1"/>
              <a:t>Planerat</a:t>
            </a:r>
            <a:r>
              <a:rPr lang="en-US" sz="6600" dirty="0"/>
              <a:t> </a:t>
            </a:r>
            <a:r>
              <a:rPr lang="en-US" sz="6600" dirty="0" err="1"/>
              <a:t>underhåll</a:t>
            </a:r>
            <a:endParaRPr lang="en-US" sz="6600" dirty="0"/>
          </a:p>
        </p:txBody>
      </p:sp>
      <p:sp>
        <p:nvSpPr>
          <p:cNvPr id="20" name="sketch line">
            <a:extLst>
              <a:ext uri="{FF2B5EF4-FFF2-40B4-BE49-F238E27FC236}">
                <a16:creationId xmlns:a16="http://schemas.microsoft.com/office/drawing/2014/main" id="{D6A9C53F-5F90-40A5-8C85-5412D39C8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0080" y="1850683"/>
            <a:ext cx="3291840" cy="18288"/>
          </a:xfrm>
          <a:custGeom>
            <a:avLst/>
            <a:gdLst>
              <a:gd name="connsiteX0" fmla="*/ 0 w 3291840"/>
              <a:gd name="connsiteY0" fmla="*/ 0 h 18288"/>
              <a:gd name="connsiteX1" fmla="*/ 658368 w 3291840"/>
              <a:gd name="connsiteY1" fmla="*/ 0 h 18288"/>
              <a:gd name="connsiteX2" fmla="*/ 1283818 w 3291840"/>
              <a:gd name="connsiteY2" fmla="*/ 0 h 18288"/>
              <a:gd name="connsiteX3" fmla="*/ 1909267 w 3291840"/>
              <a:gd name="connsiteY3" fmla="*/ 0 h 18288"/>
              <a:gd name="connsiteX4" fmla="*/ 2633472 w 3291840"/>
              <a:gd name="connsiteY4" fmla="*/ 0 h 18288"/>
              <a:gd name="connsiteX5" fmla="*/ 3291840 w 3291840"/>
              <a:gd name="connsiteY5" fmla="*/ 0 h 18288"/>
              <a:gd name="connsiteX6" fmla="*/ 3291840 w 3291840"/>
              <a:gd name="connsiteY6" fmla="*/ 18288 h 18288"/>
              <a:gd name="connsiteX7" fmla="*/ 2633472 w 3291840"/>
              <a:gd name="connsiteY7" fmla="*/ 18288 h 18288"/>
              <a:gd name="connsiteX8" fmla="*/ 2073859 w 3291840"/>
              <a:gd name="connsiteY8" fmla="*/ 18288 h 18288"/>
              <a:gd name="connsiteX9" fmla="*/ 1448410 w 3291840"/>
              <a:gd name="connsiteY9" fmla="*/ 18288 h 18288"/>
              <a:gd name="connsiteX10" fmla="*/ 822960 w 3291840"/>
              <a:gd name="connsiteY10" fmla="*/ 18288 h 18288"/>
              <a:gd name="connsiteX11" fmla="*/ 0 w 3291840"/>
              <a:gd name="connsiteY11" fmla="*/ 18288 h 18288"/>
              <a:gd name="connsiteX12" fmla="*/ 0 w 329184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91840" h="18288" fill="none" extrusionOk="0">
                <a:moveTo>
                  <a:pt x="0" y="0"/>
                </a:moveTo>
                <a:cubicBezTo>
                  <a:pt x="173077" y="-20031"/>
                  <a:pt x="443104" y="6424"/>
                  <a:pt x="658368" y="0"/>
                </a:cubicBezTo>
                <a:cubicBezTo>
                  <a:pt x="873632" y="-6424"/>
                  <a:pt x="1034028" y="11764"/>
                  <a:pt x="1283818" y="0"/>
                </a:cubicBezTo>
                <a:cubicBezTo>
                  <a:pt x="1533608" y="-11764"/>
                  <a:pt x="1691227" y="-30112"/>
                  <a:pt x="1909267" y="0"/>
                </a:cubicBezTo>
                <a:cubicBezTo>
                  <a:pt x="2127307" y="30112"/>
                  <a:pt x="2272465" y="-18735"/>
                  <a:pt x="2633472" y="0"/>
                </a:cubicBezTo>
                <a:cubicBezTo>
                  <a:pt x="2994479" y="18735"/>
                  <a:pt x="3023324" y="-32030"/>
                  <a:pt x="3291840" y="0"/>
                </a:cubicBezTo>
                <a:cubicBezTo>
                  <a:pt x="3291406" y="7551"/>
                  <a:pt x="3291373" y="9822"/>
                  <a:pt x="3291840" y="18288"/>
                </a:cubicBezTo>
                <a:cubicBezTo>
                  <a:pt x="3048445" y="38989"/>
                  <a:pt x="2846548" y="-14400"/>
                  <a:pt x="2633472" y="18288"/>
                </a:cubicBezTo>
                <a:cubicBezTo>
                  <a:pt x="2420396" y="50976"/>
                  <a:pt x="2304099" y="6336"/>
                  <a:pt x="2073859" y="18288"/>
                </a:cubicBezTo>
                <a:cubicBezTo>
                  <a:pt x="1843619" y="30240"/>
                  <a:pt x="1706926" y="10778"/>
                  <a:pt x="1448410" y="18288"/>
                </a:cubicBezTo>
                <a:cubicBezTo>
                  <a:pt x="1189894" y="25798"/>
                  <a:pt x="1002278" y="8992"/>
                  <a:pt x="822960" y="18288"/>
                </a:cubicBezTo>
                <a:cubicBezTo>
                  <a:pt x="643642" y="27585"/>
                  <a:pt x="307039" y="38051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291840" h="18288" stroke="0" extrusionOk="0">
                <a:moveTo>
                  <a:pt x="0" y="0"/>
                </a:moveTo>
                <a:cubicBezTo>
                  <a:pt x="195850" y="28018"/>
                  <a:pt x="434891" y="17390"/>
                  <a:pt x="592531" y="0"/>
                </a:cubicBezTo>
                <a:cubicBezTo>
                  <a:pt x="750171" y="-17390"/>
                  <a:pt x="1018709" y="32200"/>
                  <a:pt x="1316736" y="0"/>
                </a:cubicBezTo>
                <a:cubicBezTo>
                  <a:pt x="1614763" y="-32200"/>
                  <a:pt x="1696480" y="-11367"/>
                  <a:pt x="1876349" y="0"/>
                </a:cubicBezTo>
                <a:cubicBezTo>
                  <a:pt x="2056218" y="11367"/>
                  <a:pt x="2193364" y="13433"/>
                  <a:pt x="2435962" y="0"/>
                </a:cubicBezTo>
                <a:cubicBezTo>
                  <a:pt x="2678560" y="-13433"/>
                  <a:pt x="3010901" y="-42367"/>
                  <a:pt x="3291840" y="0"/>
                </a:cubicBezTo>
                <a:cubicBezTo>
                  <a:pt x="3291758" y="4406"/>
                  <a:pt x="3291751" y="9982"/>
                  <a:pt x="3291840" y="18288"/>
                </a:cubicBezTo>
                <a:cubicBezTo>
                  <a:pt x="3108993" y="14228"/>
                  <a:pt x="2952658" y="46900"/>
                  <a:pt x="2666390" y="18288"/>
                </a:cubicBezTo>
                <a:cubicBezTo>
                  <a:pt x="2380122" y="-10324"/>
                  <a:pt x="2263855" y="41055"/>
                  <a:pt x="2040941" y="18288"/>
                </a:cubicBezTo>
                <a:cubicBezTo>
                  <a:pt x="1818027" y="-4479"/>
                  <a:pt x="1675097" y="6509"/>
                  <a:pt x="1415491" y="18288"/>
                </a:cubicBezTo>
                <a:cubicBezTo>
                  <a:pt x="1155885" y="30068"/>
                  <a:pt x="852976" y="36210"/>
                  <a:pt x="691286" y="18288"/>
                </a:cubicBezTo>
                <a:cubicBezTo>
                  <a:pt x="529596" y="366"/>
                  <a:pt x="187183" y="13912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1.png">
            <a:extLst>
              <a:ext uri="{FF2B5EF4-FFF2-40B4-BE49-F238E27FC236}">
                <a16:creationId xmlns:a16="http://schemas.microsoft.com/office/drawing/2014/main" id="{D4674085-3FF5-9B2C-BF83-A6F6FA8CAE9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3094" y="457200"/>
            <a:ext cx="1229655" cy="1116584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1D583C2D-31EC-E8B8-E237-F2688C4946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3164" y="2650265"/>
            <a:ext cx="8719126" cy="381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78070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6634EC92-C4D3-C004-253A-25236F243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466" y="991261"/>
            <a:ext cx="5754696" cy="1837349"/>
          </a:xfrm>
        </p:spPr>
        <p:txBody>
          <a:bodyPr anchor="ctr">
            <a:normAutofit/>
          </a:bodyPr>
          <a:lstStyle/>
          <a:p>
            <a:pPr algn="ctr"/>
            <a:r>
              <a:rPr lang="sv-SE" sz="3600" dirty="0">
                <a:solidFill>
                  <a:schemeClr val="tx2"/>
                </a:solidFill>
              </a:rPr>
              <a:t>Hur ser avsättningen ut för vår BRF?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2C04C9-D325-0A52-A155-0C7FA1B0C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5954" y="2979336"/>
            <a:ext cx="5709721" cy="2430864"/>
          </a:xfrm>
        </p:spPr>
        <p:txBody>
          <a:bodyPr anchor="t">
            <a:normAutofit/>
          </a:bodyPr>
          <a:lstStyle/>
          <a:p>
            <a:r>
              <a:rPr lang="sv-SE" sz="2000" dirty="0">
                <a:solidFill>
                  <a:schemeClr val="tx2"/>
                </a:solidFill>
              </a:rPr>
              <a:t>Idag avsätter vi 255 kr/m2</a:t>
            </a:r>
          </a:p>
          <a:p>
            <a:r>
              <a:rPr lang="sv-SE" sz="2000" dirty="0">
                <a:solidFill>
                  <a:schemeClr val="tx2"/>
                </a:solidFill>
              </a:rPr>
              <a:t>Tittar vi långsiktigt är det något för lite…</a:t>
            </a:r>
          </a:p>
          <a:p>
            <a:endParaRPr lang="sv-SE" sz="2000" dirty="0">
              <a:solidFill>
                <a:schemeClr val="tx2"/>
              </a:solidFill>
            </a:endParaRPr>
          </a:p>
          <a:p>
            <a:r>
              <a:rPr lang="sv-SE" sz="2000" dirty="0">
                <a:solidFill>
                  <a:schemeClr val="tx2"/>
                </a:solidFill>
              </a:rPr>
              <a:t>…vi återkommer om detta i slutet av denna presentation</a:t>
            </a:r>
          </a:p>
          <a:p>
            <a:endParaRPr lang="sv-SE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3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A6AB9AD7-E67E-5F5B-E8D6-9FE6B6C18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9879" y="394626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sv-SE" sz="3600" dirty="0">
                <a:solidFill>
                  <a:schemeClr val="tx2"/>
                </a:solidFill>
              </a:rPr>
              <a:t>Ekonomin i vår förening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AE1F29-60B9-3387-499C-475F1BC26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7337" y="2428660"/>
            <a:ext cx="8627238" cy="3949623"/>
          </a:xfrm>
        </p:spPr>
        <p:txBody>
          <a:bodyPr anchor="t">
            <a:noAutofit/>
          </a:bodyPr>
          <a:lstStyle/>
          <a:p>
            <a:r>
              <a:rPr lang="sv-SE" sz="3600" dirty="0">
                <a:solidFill>
                  <a:schemeClr val="tx2"/>
                </a:solidFill>
              </a:rPr>
              <a:t>Som för alla andra gäller det att optimera intäkterna och hålla nere kostnaderna.</a:t>
            </a:r>
          </a:p>
          <a:p>
            <a:r>
              <a:rPr lang="sv-SE" sz="3600" dirty="0">
                <a:solidFill>
                  <a:schemeClr val="tx2"/>
                </a:solidFill>
              </a:rPr>
              <a:t>Vi har bland annat flyttat en del av vårt kapital till ett konto med sparränta.</a:t>
            </a:r>
          </a:p>
          <a:p>
            <a:r>
              <a:rPr lang="sv-SE" sz="3600" dirty="0">
                <a:solidFill>
                  <a:schemeClr val="tx2"/>
                </a:solidFill>
              </a:rPr>
              <a:t>Vi har bytt leverantörer, ett exempel är våra försäkringar och ser över våra avtal löpande.</a:t>
            </a:r>
          </a:p>
          <a:p>
            <a:r>
              <a:rPr lang="sv-SE" sz="3600" dirty="0">
                <a:solidFill>
                  <a:schemeClr val="tx2"/>
                </a:solidFill>
              </a:rPr>
              <a:t>Vi har också genomfört gemensam el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274093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772</Words>
  <Application>Microsoft Office PowerPoint</Application>
  <PresentationFormat>Bredbild</PresentationFormat>
  <Paragraphs>103</Paragraphs>
  <Slides>20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Office-tema</vt:lpstr>
      <vt:lpstr>Välkomna</vt:lpstr>
      <vt:lpstr>Går det bra för oss?</vt:lpstr>
      <vt:lpstr>Men först… Hur funkar det i allmänhet?</vt:lpstr>
      <vt:lpstr>Fastighetens yttre – Underhåll av fastigheten</vt:lpstr>
      <vt:lpstr>En Förenings ekonomi</vt:lpstr>
      <vt:lpstr>Tillbaka till våra föreningar…</vt:lpstr>
      <vt:lpstr>Planerat underhåll</vt:lpstr>
      <vt:lpstr>Hur ser avsättningen ut för vår BRF?</vt:lpstr>
      <vt:lpstr>Ekonomin i vår förening</vt:lpstr>
      <vt:lpstr>Vad påverkade 2023 mest? </vt:lpstr>
      <vt:lpstr>Vad påverkade 2023 mest? </vt:lpstr>
      <vt:lpstr>Vad påverkade 2023 mest? </vt:lpstr>
      <vt:lpstr>Vad påverkade 2023 mest? </vt:lpstr>
      <vt:lpstr>Hur tror vi att 2023 slutar för… BRF Triangeln ?</vt:lpstr>
      <vt:lpstr>Hur tror vi att 2023 slutar för den Ekonomiska föreningen Triangelfastigheten? </vt:lpstr>
      <vt:lpstr>Vad händer nästa år – 2024?</vt:lpstr>
      <vt:lpstr>2024 – ur Ekonomisk förenings synvinkel</vt:lpstr>
      <vt:lpstr>2024 – ur BRF Triangelns synvinkel</vt:lpstr>
      <vt:lpstr>Hur finansieras det?  </vt:lpstr>
      <vt:lpstr>Tack för idag!  Har du någon fråga?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Välkomna</dc:title>
  <dc:creator>Carina Rubin</dc:creator>
  <cp:lastModifiedBy>Carina Rubin</cp:lastModifiedBy>
  <cp:revision>1</cp:revision>
  <cp:lastPrinted>2023-11-29T06:41:55Z</cp:lastPrinted>
  <dcterms:created xsi:type="dcterms:W3CDTF">2023-11-26T13:12:09Z</dcterms:created>
  <dcterms:modified xsi:type="dcterms:W3CDTF">2023-11-29T06:56:55Z</dcterms:modified>
</cp:coreProperties>
</file>